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php" ContentType="image/jpeg"/>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handoutMasterIdLst>
    <p:handoutMasterId r:id="rId116"/>
  </p:handoutMasterIdLst>
  <p:sldIdLst>
    <p:sldId id="257" r:id="rId2"/>
    <p:sldId id="258" r:id="rId3"/>
    <p:sldId id="256"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62" r:id="rId20"/>
    <p:sldId id="261" r:id="rId21"/>
    <p:sldId id="263" r:id="rId22"/>
    <p:sldId id="264" r:id="rId23"/>
    <p:sldId id="265" r:id="rId24"/>
    <p:sldId id="259" r:id="rId25"/>
    <p:sldId id="266" r:id="rId26"/>
    <p:sldId id="267" r:id="rId27"/>
    <p:sldId id="269" r:id="rId28"/>
    <p:sldId id="268" r:id="rId29"/>
    <p:sldId id="270" r:id="rId30"/>
    <p:sldId id="286" r:id="rId31"/>
    <p:sldId id="287" r:id="rId32"/>
    <p:sldId id="288" r:id="rId33"/>
    <p:sldId id="289" r:id="rId34"/>
    <p:sldId id="290" r:id="rId35"/>
    <p:sldId id="291" r:id="rId36"/>
    <p:sldId id="292" r:id="rId37"/>
    <p:sldId id="300" r:id="rId38"/>
    <p:sldId id="296" r:id="rId39"/>
    <p:sldId id="260" r:id="rId40"/>
    <p:sldId id="297" r:id="rId41"/>
    <p:sldId id="298" r:id="rId42"/>
    <p:sldId id="299"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64" r:id="rId60"/>
    <p:sldId id="357" r:id="rId61"/>
    <p:sldId id="317" r:id="rId62"/>
    <p:sldId id="318" r:id="rId63"/>
    <p:sldId id="330" r:id="rId64"/>
    <p:sldId id="319" r:id="rId65"/>
    <p:sldId id="337" r:id="rId66"/>
    <p:sldId id="338" r:id="rId67"/>
    <p:sldId id="325" r:id="rId68"/>
    <p:sldId id="320" r:id="rId69"/>
    <p:sldId id="339" r:id="rId70"/>
    <p:sldId id="340" r:id="rId71"/>
    <p:sldId id="321" r:id="rId72"/>
    <p:sldId id="324" r:id="rId73"/>
    <p:sldId id="326" r:id="rId74"/>
    <p:sldId id="341" r:id="rId75"/>
    <p:sldId id="327" r:id="rId76"/>
    <p:sldId id="323" r:id="rId77"/>
    <p:sldId id="328" r:id="rId78"/>
    <p:sldId id="329" r:id="rId79"/>
    <p:sldId id="342" r:id="rId80"/>
    <p:sldId id="343" r:id="rId81"/>
    <p:sldId id="331" r:id="rId82"/>
    <p:sldId id="346" r:id="rId83"/>
    <p:sldId id="347" r:id="rId84"/>
    <p:sldId id="345" r:id="rId85"/>
    <p:sldId id="348" r:id="rId86"/>
    <p:sldId id="344" r:id="rId87"/>
    <p:sldId id="332" r:id="rId88"/>
    <p:sldId id="350" r:id="rId89"/>
    <p:sldId id="333" r:id="rId90"/>
    <p:sldId id="351" r:id="rId91"/>
    <p:sldId id="352" r:id="rId92"/>
    <p:sldId id="334" r:id="rId93"/>
    <p:sldId id="353" r:id="rId94"/>
    <p:sldId id="354" r:id="rId95"/>
    <p:sldId id="335" r:id="rId96"/>
    <p:sldId id="355" r:id="rId97"/>
    <p:sldId id="356" r:id="rId98"/>
    <p:sldId id="336" r:id="rId99"/>
    <p:sldId id="358" r:id="rId100"/>
    <p:sldId id="359" r:id="rId101"/>
    <p:sldId id="361" r:id="rId102"/>
    <p:sldId id="362" r:id="rId103"/>
    <p:sldId id="360" r:id="rId104"/>
    <p:sldId id="363" r:id="rId105"/>
    <p:sldId id="365" r:id="rId106"/>
    <p:sldId id="366" r:id="rId107"/>
    <p:sldId id="367" r:id="rId108"/>
    <p:sldId id="368" r:id="rId109"/>
    <p:sldId id="369" r:id="rId110"/>
    <p:sldId id="370" r:id="rId111"/>
    <p:sldId id="371" r:id="rId112"/>
    <p:sldId id="372" r:id="rId113"/>
    <p:sldId id="373" r:id="rId114"/>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sans titre" id="{4B4E1E1C-08E0-40B2-BD5F-C41830D158AE}">
          <p14:sldIdLst>
            <p14:sldId id="257"/>
            <p14:sldId id="258"/>
            <p14:sldId id="256"/>
            <p14:sldId id="271"/>
            <p14:sldId id="272"/>
            <p14:sldId id="273"/>
            <p14:sldId id="274"/>
            <p14:sldId id="275"/>
            <p14:sldId id="276"/>
            <p14:sldId id="277"/>
            <p14:sldId id="278"/>
            <p14:sldId id="279"/>
            <p14:sldId id="280"/>
            <p14:sldId id="281"/>
            <p14:sldId id="282"/>
            <p14:sldId id="283"/>
            <p14:sldId id="284"/>
            <p14:sldId id="285"/>
            <p14:sldId id="262"/>
            <p14:sldId id="261"/>
            <p14:sldId id="263"/>
            <p14:sldId id="264"/>
            <p14:sldId id="265"/>
            <p14:sldId id="259"/>
            <p14:sldId id="266"/>
            <p14:sldId id="267"/>
            <p14:sldId id="269"/>
            <p14:sldId id="268"/>
            <p14:sldId id="270"/>
            <p14:sldId id="286"/>
            <p14:sldId id="287"/>
            <p14:sldId id="288"/>
            <p14:sldId id="289"/>
            <p14:sldId id="290"/>
            <p14:sldId id="291"/>
            <p14:sldId id="292"/>
            <p14:sldId id="300"/>
            <p14:sldId id="296"/>
            <p14:sldId id="260"/>
            <p14:sldId id="297"/>
            <p14:sldId id="298"/>
            <p14:sldId id="299"/>
            <p14:sldId id="301"/>
            <p14:sldId id="302"/>
            <p14:sldId id="303"/>
            <p14:sldId id="304"/>
            <p14:sldId id="305"/>
            <p14:sldId id="306"/>
            <p14:sldId id="307"/>
            <p14:sldId id="308"/>
            <p14:sldId id="309"/>
            <p14:sldId id="310"/>
            <p14:sldId id="311"/>
            <p14:sldId id="312"/>
            <p14:sldId id="313"/>
            <p14:sldId id="314"/>
            <p14:sldId id="315"/>
            <p14:sldId id="316"/>
            <p14:sldId id="364"/>
            <p14:sldId id="357"/>
            <p14:sldId id="317"/>
            <p14:sldId id="318"/>
            <p14:sldId id="330"/>
            <p14:sldId id="319"/>
            <p14:sldId id="337"/>
            <p14:sldId id="338"/>
            <p14:sldId id="325"/>
            <p14:sldId id="320"/>
            <p14:sldId id="339"/>
            <p14:sldId id="340"/>
            <p14:sldId id="321"/>
            <p14:sldId id="324"/>
            <p14:sldId id="326"/>
            <p14:sldId id="341"/>
            <p14:sldId id="327"/>
            <p14:sldId id="323"/>
            <p14:sldId id="328"/>
            <p14:sldId id="329"/>
            <p14:sldId id="342"/>
            <p14:sldId id="343"/>
            <p14:sldId id="331"/>
            <p14:sldId id="346"/>
            <p14:sldId id="347"/>
            <p14:sldId id="345"/>
            <p14:sldId id="348"/>
            <p14:sldId id="344"/>
            <p14:sldId id="332"/>
            <p14:sldId id="350"/>
            <p14:sldId id="333"/>
            <p14:sldId id="351"/>
            <p14:sldId id="352"/>
            <p14:sldId id="334"/>
            <p14:sldId id="353"/>
            <p14:sldId id="354"/>
            <p14:sldId id="335"/>
            <p14:sldId id="355"/>
            <p14:sldId id="356"/>
            <p14:sldId id="336"/>
            <p14:sldId id="358"/>
            <p14:sldId id="359"/>
            <p14:sldId id="361"/>
            <p14:sldId id="362"/>
            <p14:sldId id="360"/>
            <p14:sldId id="363"/>
            <p14:sldId id="365"/>
            <p14:sldId id="366"/>
            <p14:sldId id="367"/>
            <p14:sldId id="368"/>
            <p14:sldId id="369"/>
            <p14:sldId id="370"/>
            <p14:sldId id="371"/>
            <p14:sldId id="372"/>
            <p14:sldId id="3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10" d="100"/>
          <a:sy n="110" d="100"/>
        </p:scale>
        <p:origin x="63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PRUVOST" userId="8f2a33a4f218d1ba" providerId="LiveId" clId="{A866D625-A95C-4F21-AA79-5BB7D55546B6}"/>
    <pc:docChg chg="undo redo custSel addSld delSld modSld sldOrd addSection modSection">
      <pc:chgData name="Michael PRUVOST" userId="8f2a33a4f218d1ba" providerId="LiveId" clId="{A866D625-A95C-4F21-AA79-5BB7D55546B6}" dt="2020-09-23T00:07:20.185" v="28827" actId="1076"/>
      <pc:docMkLst>
        <pc:docMk/>
      </pc:docMkLst>
      <pc:sldChg chg="addSp modSp">
        <pc:chgData name="Michael PRUVOST" userId="8f2a33a4f218d1ba" providerId="LiveId" clId="{A866D625-A95C-4F21-AA79-5BB7D55546B6}" dt="2020-09-22T13:02:23.116" v="1112"/>
        <pc:sldMkLst>
          <pc:docMk/>
          <pc:sldMk cId="1432944760" sldId="260"/>
        </pc:sldMkLst>
        <pc:picChg chg="add mod">
          <ac:chgData name="Michael PRUVOST" userId="8f2a33a4f218d1ba" providerId="LiveId" clId="{A866D625-A95C-4F21-AA79-5BB7D55546B6}" dt="2020-09-22T13:02:23.116" v="1112"/>
          <ac:picMkLst>
            <pc:docMk/>
            <pc:sldMk cId="1432944760" sldId="260"/>
            <ac:picMk id="3074" creationId="{54B38A6D-E373-4A19-9F4A-FF0DB4BC1359}"/>
          </ac:picMkLst>
        </pc:picChg>
      </pc:sldChg>
      <pc:sldChg chg="modSp mod">
        <pc:chgData name="Michael PRUVOST" userId="8f2a33a4f218d1ba" providerId="LiveId" clId="{A866D625-A95C-4F21-AA79-5BB7D55546B6}" dt="2020-09-22T15:22:47.497" v="8550" actId="20577"/>
        <pc:sldMkLst>
          <pc:docMk/>
          <pc:sldMk cId="403672291" sldId="267"/>
        </pc:sldMkLst>
        <pc:spChg chg="mod">
          <ac:chgData name="Michael PRUVOST" userId="8f2a33a4f218d1ba" providerId="LiveId" clId="{A866D625-A95C-4F21-AA79-5BB7D55546B6}" dt="2020-09-22T15:22:47.497" v="8550" actId="20577"/>
          <ac:spMkLst>
            <pc:docMk/>
            <pc:sldMk cId="403672291" sldId="267"/>
            <ac:spMk id="7" creationId="{EBEC0664-BB24-44A4-AB02-61CAA5C23D98}"/>
          </ac:spMkLst>
        </pc:spChg>
      </pc:sldChg>
      <pc:sldChg chg="addSp modSp mod">
        <pc:chgData name="Michael PRUVOST" userId="8f2a33a4f218d1ba" providerId="LiveId" clId="{A866D625-A95C-4F21-AA79-5BB7D55546B6}" dt="2020-09-22T12:59:50.178" v="1106"/>
        <pc:sldMkLst>
          <pc:docMk/>
          <pc:sldMk cId="2001161416" sldId="296"/>
        </pc:sldMkLst>
        <pc:spChg chg="mod">
          <ac:chgData name="Michael PRUVOST" userId="8f2a33a4f218d1ba" providerId="LiveId" clId="{A866D625-A95C-4F21-AA79-5BB7D55546B6}" dt="2020-09-22T12:51:37.277" v="523" actId="20577"/>
          <ac:spMkLst>
            <pc:docMk/>
            <pc:sldMk cId="2001161416" sldId="296"/>
            <ac:spMk id="13" creationId="{2DF96E2B-329B-4F2A-8FF8-A527BF2BCA5F}"/>
          </ac:spMkLst>
        </pc:spChg>
        <pc:picChg chg="add mod">
          <ac:chgData name="Michael PRUVOST" userId="8f2a33a4f218d1ba" providerId="LiveId" clId="{A866D625-A95C-4F21-AA79-5BB7D55546B6}" dt="2020-09-22T12:59:50.178" v="1106"/>
          <ac:picMkLst>
            <pc:docMk/>
            <pc:sldMk cId="2001161416" sldId="296"/>
            <ac:picMk id="2050" creationId="{A16BD0DF-FECE-441C-A27E-690F279D0C5B}"/>
          </ac:picMkLst>
        </pc:picChg>
      </pc:sldChg>
      <pc:sldChg chg="addSp modSp mod">
        <pc:chgData name="Michael PRUVOST" userId="8f2a33a4f218d1ba" providerId="LiveId" clId="{A866D625-A95C-4F21-AA79-5BB7D55546B6}" dt="2020-09-22T13:03:48.507" v="1114" actId="1076"/>
        <pc:sldMkLst>
          <pc:docMk/>
          <pc:sldMk cId="1449495595" sldId="297"/>
        </pc:sldMkLst>
        <pc:spChg chg="mod">
          <ac:chgData name="Michael PRUVOST" userId="8f2a33a4f218d1ba" providerId="LiveId" clId="{A866D625-A95C-4F21-AA79-5BB7D55546B6}" dt="2020-09-22T12:54:44.436" v="771" actId="20577"/>
          <ac:spMkLst>
            <pc:docMk/>
            <pc:sldMk cId="1449495595" sldId="297"/>
            <ac:spMk id="9" creationId="{4AF3EF87-1CF2-4AC1-82AF-9897CC94BD21}"/>
          </ac:spMkLst>
        </pc:spChg>
        <pc:picChg chg="add mod">
          <ac:chgData name="Michael PRUVOST" userId="8f2a33a4f218d1ba" providerId="LiveId" clId="{A866D625-A95C-4F21-AA79-5BB7D55546B6}" dt="2020-09-22T13:03:48.507" v="1114" actId="1076"/>
          <ac:picMkLst>
            <pc:docMk/>
            <pc:sldMk cId="1449495595" sldId="297"/>
            <ac:picMk id="4098" creationId="{5F78A0F8-2D82-468A-B8E2-38DB4647CCF4}"/>
          </ac:picMkLst>
        </pc:picChg>
      </pc:sldChg>
      <pc:sldChg chg="addSp modSp mod">
        <pc:chgData name="Michael PRUVOST" userId="8f2a33a4f218d1ba" providerId="LiveId" clId="{A866D625-A95C-4F21-AA79-5BB7D55546B6}" dt="2020-09-22T13:04:35.227" v="1123" actId="167"/>
        <pc:sldMkLst>
          <pc:docMk/>
          <pc:sldMk cId="2594451984" sldId="298"/>
        </pc:sldMkLst>
        <pc:spChg chg="mod">
          <ac:chgData name="Michael PRUVOST" userId="8f2a33a4f218d1ba" providerId="LiveId" clId="{A866D625-A95C-4F21-AA79-5BB7D55546B6}" dt="2020-09-22T13:04:00.893" v="1117" actId="14100"/>
          <ac:spMkLst>
            <pc:docMk/>
            <pc:sldMk cId="2594451984" sldId="298"/>
            <ac:spMk id="9" creationId="{4AF3EF87-1CF2-4AC1-82AF-9897CC94BD21}"/>
          </ac:spMkLst>
        </pc:spChg>
        <pc:picChg chg="add mod">
          <ac:chgData name="Michael PRUVOST" userId="8f2a33a4f218d1ba" providerId="LiveId" clId="{A866D625-A95C-4F21-AA79-5BB7D55546B6}" dt="2020-09-22T13:04:35.227" v="1123" actId="167"/>
          <ac:picMkLst>
            <pc:docMk/>
            <pc:sldMk cId="2594451984" sldId="298"/>
            <ac:picMk id="5122" creationId="{76A07B30-47E3-4ACE-B270-BE31ABB681DD}"/>
          </ac:picMkLst>
        </pc:picChg>
      </pc:sldChg>
      <pc:sldChg chg="addSp modSp mod">
        <pc:chgData name="Michael PRUVOST" userId="8f2a33a4f218d1ba" providerId="LiveId" clId="{A866D625-A95C-4F21-AA79-5BB7D55546B6}" dt="2020-09-22T13:05:59.499" v="1132" actId="167"/>
        <pc:sldMkLst>
          <pc:docMk/>
          <pc:sldMk cId="2280303869" sldId="299"/>
        </pc:sldMkLst>
        <pc:spChg chg="mod">
          <ac:chgData name="Michael PRUVOST" userId="8f2a33a4f218d1ba" providerId="LiveId" clId="{A866D625-A95C-4F21-AA79-5BB7D55546B6}" dt="2020-09-22T12:58:43.626" v="1100" actId="14100"/>
          <ac:spMkLst>
            <pc:docMk/>
            <pc:sldMk cId="2280303869" sldId="299"/>
            <ac:spMk id="9" creationId="{4AF3EF87-1CF2-4AC1-82AF-9897CC94BD21}"/>
          </ac:spMkLst>
        </pc:spChg>
        <pc:picChg chg="add mod">
          <ac:chgData name="Michael PRUVOST" userId="8f2a33a4f218d1ba" providerId="LiveId" clId="{A866D625-A95C-4F21-AA79-5BB7D55546B6}" dt="2020-09-22T13:05:59.499" v="1132" actId="167"/>
          <ac:picMkLst>
            <pc:docMk/>
            <pc:sldMk cId="2280303869" sldId="299"/>
            <ac:picMk id="6146" creationId="{68B7709B-E306-474E-9BE8-02977F1F2044}"/>
          </ac:picMkLst>
        </pc:picChg>
      </pc:sldChg>
      <pc:sldChg chg="addSp modSp mod">
        <pc:chgData name="Michael PRUVOST" userId="8f2a33a4f218d1ba" providerId="LiveId" clId="{A866D625-A95C-4F21-AA79-5BB7D55546B6}" dt="2020-09-22T12:50:21.093" v="505"/>
        <pc:sldMkLst>
          <pc:docMk/>
          <pc:sldMk cId="436927289" sldId="300"/>
        </pc:sldMkLst>
        <pc:spChg chg="mod">
          <ac:chgData name="Michael PRUVOST" userId="8f2a33a4f218d1ba" providerId="LiveId" clId="{A866D625-A95C-4F21-AA79-5BB7D55546B6}" dt="2020-09-22T12:45:23.482" v="498" actId="20577"/>
          <ac:spMkLst>
            <pc:docMk/>
            <pc:sldMk cId="436927289" sldId="300"/>
            <ac:spMk id="7" creationId="{EBEC0664-BB24-44A4-AB02-61CAA5C23D98}"/>
          </ac:spMkLst>
        </pc:spChg>
        <pc:picChg chg="add mod">
          <ac:chgData name="Michael PRUVOST" userId="8f2a33a4f218d1ba" providerId="LiveId" clId="{A866D625-A95C-4F21-AA79-5BB7D55546B6}" dt="2020-09-22T12:50:21.093" v="505"/>
          <ac:picMkLst>
            <pc:docMk/>
            <pc:sldMk cId="436927289" sldId="300"/>
            <ac:picMk id="1026" creationId="{C950C9F2-91F3-412E-824F-0EDD75EC2E5B}"/>
          </ac:picMkLst>
        </pc:picChg>
      </pc:sldChg>
      <pc:sldChg chg="addSp delSp modSp add mod">
        <pc:chgData name="Michael PRUVOST" userId="8f2a33a4f218d1ba" providerId="LiveId" clId="{A866D625-A95C-4F21-AA79-5BB7D55546B6}" dt="2020-09-22T13:34:48.385" v="3256" actId="6549"/>
        <pc:sldMkLst>
          <pc:docMk/>
          <pc:sldMk cId="545903302" sldId="301"/>
        </pc:sldMkLst>
        <pc:spChg chg="mod">
          <ac:chgData name="Michael PRUVOST" userId="8f2a33a4f218d1ba" providerId="LiveId" clId="{A866D625-A95C-4F21-AA79-5BB7D55546B6}" dt="2020-09-22T13:34:48.385" v="3256" actId="6549"/>
          <ac:spMkLst>
            <pc:docMk/>
            <pc:sldMk cId="545903302" sldId="301"/>
            <ac:spMk id="7" creationId="{EBEC0664-BB24-44A4-AB02-61CAA5C23D98}"/>
          </ac:spMkLst>
        </pc:spChg>
        <pc:picChg chg="add mod">
          <ac:chgData name="Michael PRUVOST" userId="8f2a33a4f218d1ba" providerId="LiveId" clId="{A866D625-A95C-4F21-AA79-5BB7D55546B6}" dt="2020-09-22T13:23:43.330" v="2070" actId="167"/>
          <ac:picMkLst>
            <pc:docMk/>
            <pc:sldMk cId="545903302" sldId="301"/>
            <ac:picMk id="3" creationId="{C6B2D818-516D-446F-AD78-FBB8714C19CF}"/>
          </ac:picMkLst>
        </pc:picChg>
        <pc:picChg chg="del">
          <ac:chgData name="Michael PRUVOST" userId="8f2a33a4f218d1ba" providerId="LiveId" clId="{A866D625-A95C-4F21-AA79-5BB7D55546B6}" dt="2020-09-22T13:23:38.818" v="2068" actId="478"/>
          <ac:picMkLst>
            <pc:docMk/>
            <pc:sldMk cId="545903302" sldId="301"/>
            <ac:picMk id="3074" creationId="{C0C5BF64-2FB7-4453-BB6E-1105F458A351}"/>
          </ac:picMkLst>
        </pc:picChg>
      </pc:sldChg>
      <pc:sldChg chg="addSp delSp modSp add mod">
        <pc:chgData name="Michael PRUVOST" userId="8f2a33a4f218d1ba" providerId="LiveId" clId="{A866D625-A95C-4F21-AA79-5BB7D55546B6}" dt="2020-09-22T13:23:28.503" v="2067" actId="167"/>
        <pc:sldMkLst>
          <pc:docMk/>
          <pc:sldMk cId="3422699788" sldId="302"/>
        </pc:sldMkLst>
        <pc:spChg chg="mod">
          <ac:chgData name="Michael PRUVOST" userId="8f2a33a4f218d1ba" providerId="LiveId" clId="{A866D625-A95C-4F21-AA79-5BB7D55546B6}" dt="2020-09-22T13:22:45.308" v="2060" actId="1076"/>
          <ac:spMkLst>
            <pc:docMk/>
            <pc:sldMk cId="3422699788" sldId="302"/>
            <ac:spMk id="7" creationId="{EBEC0664-BB24-44A4-AB02-61CAA5C23D98}"/>
          </ac:spMkLst>
        </pc:spChg>
        <pc:picChg chg="add mod">
          <ac:chgData name="Michael PRUVOST" userId="8f2a33a4f218d1ba" providerId="LiveId" clId="{A866D625-A95C-4F21-AA79-5BB7D55546B6}" dt="2020-09-22T13:23:28.503" v="2067" actId="167"/>
          <ac:picMkLst>
            <pc:docMk/>
            <pc:sldMk cId="3422699788" sldId="302"/>
            <ac:picMk id="3" creationId="{1FB00549-90F4-47C5-91A8-44844A729C4F}"/>
          </ac:picMkLst>
        </pc:picChg>
        <pc:picChg chg="del">
          <ac:chgData name="Michael PRUVOST" userId="8f2a33a4f218d1ba" providerId="LiveId" clId="{A866D625-A95C-4F21-AA79-5BB7D55546B6}" dt="2020-09-22T13:22:58.907" v="2061" actId="478"/>
          <ac:picMkLst>
            <pc:docMk/>
            <pc:sldMk cId="3422699788" sldId="302"/>
            <ac:picMk id="3074" creationId="{C0C5BF64-2FB7-4453-BB6E-1105F458A351}"/>
          </ac:picMkLst>
        </pc:picChg>
      </pc:sldChg>
      <pc:sldChg chg="addSp delSp modSp add mod">
        <pc:chgData name="Michael PRUVOST" userId="8f2a33a4f218d1ba" providerId="LiveId" clId="{A866D625-A95C-4F21-AA79-5BB7D55546B6}" dt="2020-09-22T13:37:59.352" v="3446" actId="478"/>
        <pc:sldMkLst>
          <pc:docMk/>
          <pc:sldMk cId="4228052906" sldId="303"/>
        </pc:sldMkLst>
        <pc:spChg chg="mod">
          <ac:chgData name="Michael PRUVOST" userId="8f2a33a4f218d1ba" providerId="LiveId" clId="{A866D625-A95C-4F21-AA79-5BB7D55546B6}" dt="2020-09-22T13:32:49.874" v="3191" actId="1076"/>
          <ac:spMkLst>
            <pc:docMk/>
            <pc:sldMk cId="4228052906" sldId="303"/>
            <ac:spMk id="7" creationId="{EBEC0664-BB24-44A4-AB02-61CAA5C23D98}"/>
          </ac:spMkLst>
        </pc:spChg>
        <pc:spChg chg="add mod">
          <ac:chgData name="Michael PRUVOST" userId="8f2a33a4f218d1ba" providerId="LiveId" clId="{A866D625-A95C-4F21-AA79-5BB7D55546B6}" dt="2020-09-22T13:33:12.504" v="3217" actId="20577"/>
          <ac:spMkLst>
            <pc:docMk/>
            <pc:sldMk cId="4228052906" sldId="303"/>
            <ac:spMk id="9" creationId="{50F7EFF2-0B8C-4ABC-879F-577F35F28102}"/>
          </ac:spMkLst>
        </pc:spChg>
        <pc:picChg chg="del">
          <ac:chgData name="Michael PRUVOST" userId="8f2a33a4f218d1ba" providerId="LiveId" clId="{A866D625-A95C-4F21-AA79-5BB7D55546B6}" dt="2020-09-22T13:37:59.352" v="3446" actId="478"/>
          <ac:picMkLst>
            <pc:docMk/>
            <pc:sldMk cId="4228052906" sldId="303"/>
            <ac:picMk id="3" creationId="{1FB00549-90F4-47C5-91A8-44844A729C4F}"/>
          </ac:picMkLst>
        </pc:picChg>
      </pc:sldChg>
      <pc:sldChg chg="addSp delSp modSp add mod">
        <pc:chgData name="Michael PRUVOST" userId="8f2a33a4f218d1ba" providerId="LiveId" clId="{A866D625-A95C-4F21-AA79-5BB7D55546B6}" dt="2020-09-22T14:14:37.174" v="5827" actId="11"/>
        <pc:sldMkLst>
          <pc:docMk/>
          <pc:sldMk cId="174202929" sldId="304"/>
        </pc:sldMkLst>
        <pc:spChg chg="mod">
          <ac:chgData name="Michael PRUVOST" userId="8f2a33a4f218d1ba" providerId="LiveId" clId="{A866D625-A95C-4F21-AA79-5BB7D55546B6}" dt="2020-09-22T14:14:37.174" v="5827" actId="11"/>
          <ac:spMkLst>
            <pc:docMk/>
            <pc:sldMk cId="174202929" sldId="304"/>
            <ac:spMk id="7" creationId="{EBEC0664-BB24-44A4-AB02-61CAA5C23D98}"/>
          </ac:spMkLst>
        </pc:spChg>
        <pc:graphicFrameChg chg="add del mod">
          <ac:chgData name="Michael PRUVOST" userId="8f2a33a4f218d1ba" providerId="LiveId" clId="{A866D625-A95C-4F21-AA79-5BB7D55546B6}" dt="2020-09-22T13:47:32.904" v="4118" actId="21"/>
          <ac:graphicFrameMkLst>
            <pc:docMk/>
            <pc:sldMk cId="174202929" sldId="304"/>
            <ac:graphicFrameMk id="8" creationId="{6123B0CD-AACA-452F-934D-8E770A60E64D}"/>
          </ac:graphicFrameMkLst>
        </pc:graphicFrameChg>
        <pc:graphicFrameChg chg="add del">
          <ac:chgData name="Michael PRUVOST" userId="8f2a33a4f218d1ba" providerId="LiveId" clId="{A866D625-A95C-4F21-AA79-5BB7D55546B6}" dt="2020-09-22T13:47:49.679" v="4121" actId="478"/>
          <ac:graphicFrameMkLst>
            <pc:docMk/>
            <pc:sldMk cId="174202929" sldId="304"/>
            <ac:graphicFrameMk id="10" creationId="{6BAEF054-CEE9-4FDB-AF9E-50650159FD5C}"/>
          </ac:graphicFrameMkLst>
        </pc:graphicFrameChg>
        <pc:picChg chg="del">
          <ac:chgData name="Michael PRUVOST" userId="8f2a33a4f218d1ba" providerId="LiveId" clId="{A866D625-A95C-4F21-AA79-5BB7D55546B6}" dt="2020-09-22T13:37:56.605" v="3445" actId="478"/>
          <ac:picMkLst>
            <pc:docMk/>
            <pc:sldMk cId="174202929" sldId="304"/>
            <ac:picMk id="3" creationId="{C6B2D818-516D-446F-AD78-FBB8714C19CF}"/>
          </ac:picMkLst>
        </pc:picChg>
      </pc:sldChg>
      <pc:sldChg chg="addSp delSp modSp add mod ord">
        <pc:chgData name="Michael PRUVOST" userId="8f2a33a4f218d1ba" providerId="LiveId" clId="{A866D625-A95C-4F21-AA79-5BB7D55546B6}" dt="2020-09-22T15:54:45.350" v="11265" actId="2062"/>
        <pc:sldMkLst>
          <pc:docMk/>
          <pc:sldMk cId="2874913253" sldId="305"/>
        </pc:sldMkLst>
        <pc:spChg chg="mod">
          <ac:chgData name="Michael PRUVOST" userId="8f2a33a4f218d1ba" providerId="LiveId" clId="{A866D625-A95C-4F21-AA79-5BB7D55546B6}" dt="2020-09-22T14:02:13.762" v="5330" actId="1076"/>
          <ac:spMkLst>
            <pc:docMk/>
            <pc:sldMk cId="2874913253" sldId="305"/>
            <ac:spMk id="2" creationId="{54CFD724-7D3B-4B88-9E16-749F09C8F8C5}"/>
          </ac:spMkLst>
        </pc:spChg>
        <pc:spChg chg="del mod">
          <ac:chgData name="Michael PRUVOST" userId="8f2a33a4f218d1ba" providerId="LiveId" clId="{A866D625-A95C-4F21-AA79-5BB7D55546B6}" dt="2020-09-22T13:39:06.499" v="3458" actId="478"/>
          <ac:spMkLst>
            <pc:docMk/>
            <pc:sldMk cId="2874913253" sldId="305"/>
            <ac:spMk id="7" creationId="{EBEC0664-BB24-44A4-AB02-61CAA5C23D98}"/>
          </ac:spMkLst>
        </pc:spChg>
        <pc:spChg chg="add del mod">
          <ac:chgData name="Michael PRUVOST" userId="8f2a33a4f218d1ba" providerId="LiveId" clId="{A866D625-A95C-4F21-AA79-5BB7D55546B6}" dt="2020-09-22T13:41:13.546" v="3488" actId="478"/>
          <ac:spMkLst>
            <pc:docMk/>
            <pc:sldMk cId="2874913253" sldId="305"/>
            <ac:spMk id="10" creationId="{48A4BFA1-EE89-4EFC-B681-E9C62A0B1F87}"/>
          </ac:spMkLst>
        </pc:spChg>
        <pc:graphicFrameChg chg="mod modGraphic">
          <ac:chgData name="Michael PRUVOST" userId="8f2a33a4f218d1ba" providerId="LiveId" clId="{A866D625-A95C-4F21-AA79-5BB7D55546B6}" dt="2020-09-22T15:54:45.350" v="11265" actId="2062"/>
          <ac:graphicFrameMkLst>
            <pc:docMk/>
            <pc:sldMk cId="2874913253" sldId="305"/>
            <ac:graphicFrameMk id="8" creationId="{6123B0CD-AACA-452F-934D-8E770A60E64D}"/>
          </ac:graphicFrameMkLst>
        </pc:graphicFrameChg>
        <pc:picChg chg="add mod">
          <ac:chgData name="Michael PRUVOST" userId="8f2a33a4f218d1ba" providerId="LiveId" clId="{A866D625-A95C-4F21-AA79-5BB7D55546B6}" dt="2020-09-22T13:51:54.306" v="4384" actId="1076"/>
          <ac:picMkLst>
            <pc:docMk/>
            <pc:sldMk cId="2874913253" sldId="305"/>
            <ac:picMk id="9" creationId="{1BF5BA84-4E8C-4285-BA77-A4D3A98AF35D}"/>
          </ac:picMkLst>
        </pc:picChg>
      </pc:sldChg>
      <pc:sldChg chg="modSp add mod">
        <pc:chgData name="Michael PRUVOST" userId="8f2a33a4f218d1ba" providerId="LiveId" clId="{A866D625-A95C-4F21-AA79-5BB7D55546B6}" dt="2020-09-22T15:54:35.854" v="11262" actId="2062"/>
        <pc:sldMkLst>
          <pc:docMk/>
          <pc:sldMk cId="2111601117" sldId="306"/>
        </pc:sldMkLst>
        <pc:graphicFrameChg chg="modGraphic">
          <ac:chgData name="Michael PRUVOST" userId="8f2a33a4f218d1ba" providerId="LiveId" clId="{A866D625-A95C-4F21-AA79-5BB7D55546B6}" dt="2020-09-22T15:54:35.854" v="11262" actId="2062"/>
          <ac:graphicFrameMkLst>
            <pc:docMk/>
            <pc:sldMk cId="2111601117" sldId="306"/>
            <ac:graphicFrameMk id="8" creationId="{6123B0CD-AACA-452F-934D-8E770A60E64D}"/>
          </ac:graphicFrameMkLst>
        </pc:graphicFrameChg>
        <pc:picChg chg="mod">
          <ac:chgData name="Michael PRUVOST" userId="8f2a33a4f218d1ba" providerId="LiveId" clId="{A866D625-A95C-4F21-AA79-5BB7D55546B6}" dt="2020-09-22T13:51:49.672" v="4383" actId="1076"/>
          <ac:picMkLst>
            <pc:docMk/>
            <pc:sldMk cId="2111601117" sldId="306"/>
            <ac:picMk id="9" creationId="{1BF5BA84-4E8C-4285-BA77-A4D3A98AF35D}"/>
          </ac:picMkLst>
        </pc:picChg>
      </pc:sldChg>
      <pc:sldChg chg="addSp delSp modSp add mod">
        <pc:chgData name="Michael PRUVOST" userId="8f2a33a4f218d1ba" providerId="LiveId" clId="{A866D625-A95C-4F21-AA79-5BB7D55546B6}" dt="2020-09-22T15:54:30.120" v="11261" actId="2062"/>
        <pc:sldMkLst>
          <pc:docMk/>
          <pc:sldMk cId="184593182" sldId="307"/>
        </pc:sldMkLst>
        <pc:spChg chg="add del">
          <ac:chgData name="Michael PRUVOST" userId="8f2a33a4f218d1ba" providerId="LiveId" clId="{A866D625-A95C-4F21-AA79-5BB7D55546B6}" dt="2020-09-22T14:04:52.667" v="5348" actId="22"/>
          <ac:spMkLst>
            <pc:docMk/>
            <pc:sldMk cId="184593182" sldId="307"/>
            <ac:spMk id="11" creationId="{AD047097-5821-4671-A387-FBBC05F46142}"/>
          </ac:spMkLst>
        </pc:spChg>
        <pc:graphicFrameChg chg="mod modGraphic">
          <ac:chgData name="Michael PRUVOST" userId="8f2a33a4f218d1ba" providerId="LiveId" clId="{A866D625-A95C-4F21-AA79-5BB7D55546B6}" dt="2020-09-22T15:54:30.120" v="11261" actId="2062"/>
          <ac:graphicFrameMkLst>
            <pc:docMk/>
            <pc:sldMk cId="184593182" sldId="307"/>
            <ac:graphicFrameMk id="8" creationId="{6123B0CD-AACA-452F-934D-8E770A60E64D}"/>
          </ac:graphicFrameMkLst>
        </pc:graphicFrameChg>
        <pc:picChg chg="add mod">
          <ac:chgData name="Michael PRUVOST" userId="8f2a33a4f218d1ba" providerId="LiveId" clId="{A866D625-A95C-4F21-AA79-5BB7D55546B6}" dt="2020-09-22T14:05:27.291" v="5354" actId="1076"/>
          <ac:picMkLst>
            <pc:docMk/>
            <pc:sldMk cId="184593182" sldId="307"/>
            <ac:picMk id="7" creationId="{47EBBEC8-8F4D-41CB-B5D0-D33119142E99}"/>
          </ac:picMkLst>
        </pc:picChg>
        <pc:picChg chg="del">
          <ac:chgData name="Michael PRUVOST" userId="8f2a33a4f218d1ba" providerId="LiveId" clId="{A866D625-A95C-4F21-AA79-5BB7D55546B6}" dt="2020-09-22T13:52:52.731" v="4408" actId="478"/>
          <ac:picMkLst>
            <pc:docMk/>
            <pc:sldMk cId="184593182" sldId="307"/>
            <ac:picMk id="9" creationId="{1BF5BA84-4E8C-4285-BA77-A4D3A98AF35D}"/>
          </ac:picMkLst>
        </pc:picChg>
      </pc:sldChg>
      <pc:sldChg chg="addSp modSp add mod">
        <pc:chgData name="Michael PRUVOST" userId="8f2a33a4f218d1ba" providerId="LiveId" clId="{A866D625-A95C-4F21-AA79-5BB7D55546B6}" dt="2020-09-22T14:09:18.431" v="5825" actId="6549"/>
        <pc:sldMkLst>
          <pc:docMk/>
          <pc:sldMk cId="2665965525" sldId="308"/>
        </pc:sldMkLst>
        <pc:spChg chg="add mod">
          <ac:chgData name="Michael PRUVOST" userId="8f2a33a4f218d1ba" providerId="LiveId" clId="{A866D625-A95C-4F21-AA79-5BB7D55546B6}" dt="2020-09-22T14:09:18.431" v="5825" actId="6549"/>
          <ac:spMkLst>
            <pc:docMk/>
            <pc:sldMk cId="2665965525" sldId="308"/>
            <ac:spMk id="3" creationId="{A479402F-414C-417F-96C6-5365DD4D18F3}"/>
          </ac:spMkLst>
        </pc:spChg>
        <pc:graphicFrameChg chg="mod modGraphic">
          <ac:chgData name="Michael PRUVOST" userId="8f2a33a4f218d1ba" providerId="LiveId" clId="{A866D625-A95C-4F21-AA79-5BB7D55546B6}" dt="2020-09-22T14:05:39.165" v="5355" actId="2165"/>
          <ac:graphicFrameMkLst>
            <pc:docMk/>
            <pc:sldMk cId="2665965525" sldId="308"/>
            <ac:graphicFrameMk id="8" creationId="{6123B0CD-AACA-452F-934D-8E770A60E64D}"/>
          </ac:graphicFrameMkLst>
        </pc:graphicFrameChg>
        <pc:picChg chg="mod">
          <ac:chgData name="Michael PRUVOST" userId="8f2a33a4f218d1ba" providerId="LiveId" clId="{A866D625-A95C-4F21-AA79-5BB7D55546B6}" dt="2020-09-22T14:05:42.448" v="5356" actId="1076"/>
          <ac:picMkLst>
            <pc:docMk/>
            <pc:sldMk cId="2665965525" sldId="308"/>
            <ac:picMk id="7" creationId="{47EBBEC8-8F4D-41CB-B5D0-D33119142E99}"/>
          </ac:picMkLst>
        </pc:picChg>
      </pc:sldChg>
      <pc:sldChg chg="addSp delSp modSp add mod modNotesTx">
        <pc:chgData name="Michael PRUVOST" userId="8f2a33a4f218d1ba" providerId="LiveId" clId="{A866D625-A95C-4F21-AA79-5BB7D55546B6}" dt="2020-09-22T14:20:42.967" v="6086" actId="20577"/>
        <pc:sldMkLst>
          <pc:docMk/>
          <pc:sldMk cId="2198752229" sldId="309"/>
        </pc:sldMkLst>
        <pc:spChg chg="add mod">
          <ac:chgData name="Michael PRUVOST" userId="8f2a33a4f218d1ba" providerId="LiveId" clId="{A866D625-A95C-4F21-AA79-5BB7D55546B6}" dt="2020-09-22T14:16:31.092" v="5861" actId="207"/>
          <ac:spMkLst>
            <pc:docMk/>
            <pc:sldMk cId="2198752229" sldId="309"/>
            <ac:spMk id="3" creationId="{DC63B0CC-D28B-402F-88E1-4222E776E60F}"/>
          </ac:spMkLst>
        </pc:spChg>
        <pc:spChg chg="del">
          <ac:chgData name="Michael PRUVOST" userId="8f2a33a4f218d1ba" providerId="LiveId" clId="{A866D625-A95C-4F21-AA79-5BB7D55546B6}" dt="2020-09-22T14:15:06.954" v="5829" actId="478"/>
          <ac:spMkLst>
            <pc:docMk/>
            <pc:sldMk cId="2198752229" sldId="309"/>
            <ac:spMk id="7" creationId="{EBEC0664-BB24-44A4-AB02-61CAA5C23D98}"/>
          </ac:spMkLst>
        </pc:spChg>
        <pc:spChg chg="add mod">
          <ac:chgData name="Michael PRUVOST" userId="8f2a33a4f218d1ba" providerId="LiveId" clId="{A866D625-A95C-4F21-AA79-5BB7D55546B6}" dt="2020-09-22T14:19:59.375" v="6034" actId="404"/>
          <ac:spMkLst>
            <pc:docMk/>
            <pc:sldMk cId="2198752229" sldId="309"/>
            <ac:spMk id="8" creationId="{F52C9A5D-5E37-4D41-A847-67A240A9DF25}"/>
          </ac:spMkLst>
        </pc:spChg>
      </pc:sldChg>
      <pc:sldChg chg="addSp modSp add mod">
        <pc:chgData name="Michael PRUVOST" userId="8f2a33a4f218d1ba" providerId="LiveId" clId="{A866D625-A95C-4F21-AA79-5BB7D55546B6}" dt="2020-09-22T14:28:25.687" v="6382" actId="167"/>
        <pc:sldMkLst>
          <pc:docMk/>
          <pc:sldMk cId="3391827727" sldId="310"/>
        </pc:sldMkLst>
        <pc:spChg chg="mod">
          <ac:chgData name="Michael PRUVOST" userId="8f2a33a4f218d1ba" providerId="LiveId" clId="{A866D625-A95C-4F21-AA79-5BB7D55546B6}" dt="2020-09-22T14:27:58.351" v="6375" actId="20577"/>
          <ac:spMkLst>
            <pc:docMk/>
            <pc:sldMk cId="3391827727" sldId="310"/>
            <ac:spMk id="7" creationId="{EBEC0664-BB24-44A4-AB02-61CAA5C23D98}"/>
          </ac:spMkLst>
        </pc:spChg>
        <pc:picChg chg="add mod">
          <ac:chgData name="Michael PRUVOST" userId="8f2a33a4f218d1ba" providerId="LiveId" clId="{A866D625-A95C-4F21-AA79-5BB7D55546B6}" dt="2020-09-22T14:28:25.687" v="6382" actId="167"/>
          <ac:picMkLst>
            <pc:docMk/>
            <pc:sldMk cId="3391827727" sldId="310"/>
            <ac:picMk id="7170" creationId="{0CE45DE9-A61C-4A37-B53F-51C6D3F8CB13}"/>
          </ac:picMkLst>
        </pc:picChg>
      </pc:sldChg>
      <pc:sldChg chg="addSp modSp new mod">
        <pc:chgData name="Michael PRUVOST" userId="8f2a33a4f218d1ba" providerId="LiveId" clId="{A866D625-A95C-4F21-AA79-5BB7D55546B6}" dt="2020-09-22T14:31:50.505" v="6391" actId="14100"/>
        <pc:sldMkLst>
          <pc:docMk/>
          <pc:sldMk cId="1646142528" sldId="311"/>
        </pc:sldMkLst>
        <pc:spChg chg="add mod">
          <ac:chgData name="Michael PRUVOST" userId="8f2a33a4f218d1ba" providerId="LiveId" clId="{A866D625-A95C-4F21-AA79-5BB7D55546B6}" dt="2020-09-22T14:31:33.458" v="6389" actId="1076"/>
          <ac:spMkLst>
            <pc:docMk/>
            <pc:sldMk cId="1646142528" sldId="311"/>
            <ac:spMk id="5" creationId="{372CD8B3-00A2-4D93-A7CB-68B3F510E721}"/>
          </ac:spMkLst>
        </pc:spChg>
        <pc:picChg chg="add mod">
          <ac:chgData name="Michael PRUVOST" userId="8f2a33a4f218d1ba" providerId="LiveId" clId="{A866D625-A95C-4F21-AA79-5BB7D55546B6}" dt="2020-09-22T14:31:50.505" v="6391" actId="14100"/>
          <ac:picMkLst>
            <pc:docMk/>
            <pc:sldMk cId="1646142528" sldId="311"/>
            <ac:picMk id="8194" creationId="{124397E1-4283-4ACE-9378-007D6B96BAD2}"/>
          </ac:picMkLst>
        </pc:picChg>
      </pc:sldChg>
      <pc:sldChg chg="addSp delSp modSp add mod">
        <pc:chgData name="Michael PRUVOST" userId="8f2a33a4f218d1ba" providerId="LiveId" clId="{A866D625-A95C-4F21-AA79-5BB7D55546B6}" dt="2020-09-22T15:54:18.230" v="11260" actId="2062"/>
        <pc:sldMkLst>
          <pc:docMk/>
          <pc:sldMk cId="1345129794" sldId="312"/>
        </pc:sldMkLst>
        <pc:graphicFrameChg chg="mod modGraphic">
          <ac:chgData name="Michael PRUVOST" userId="8f2a33a4f218d1ba" providerId="LiveId" clId="{A866D625-A95C-4F21-AA79-5BB7D55546B6}" dt="2020-09-22T15:54:18.230" v="11260" actId="2062"/>
          <ac:graphicFrameMkLst>
            <pc:docMk/>
            <pc:sldMk cId="1345129794" sldId="312"/>
            <ac:graphicFrameMk id="8" creationId="{6123B0CD-AACA-452F-934D-8E770A60E64D}"/>
          </ac:graphicFrameMkLst>
        </pc:graphicFrameChg>
        <pc:picChg chg="del">
          <ac:chgData name="Michael PRUVOST" userId="8f2a33a4f218d1ba" providerId="LiveId" clId="{A866D625-A95C-4F21-AA79-5BB7D55546B6}" dt="2020-09-22T14:33:03.250" v="6422" actId="478"/>
          <ac:picMkLst>
            <pc:docMk/>
            <pc:sldMk cId="1345129794" sldId="312"/>
            <ac:picMk id="7" creationId="{47EBBEC8-8F4D-41CB-B5D0-D33119142E99}"/>
          </ac:picMkLst>
        </pc:picChg>
        <pc:picChg chg="add mod">
          <ac:chgData name="Michael PRUVOST" userId="8f2a33a4f218d1ba" providerId="LiveId" clId="{A866D625-A95C-4F21-AA79-5BB7D55546B6}" dt="2020-09-22T14:45:45.806" v="7150" actId="1076"/>
          <ac:picMkLst>
            <pc:docMk/>
            <pc:sldMk cId="1345129794" sldId="312"/>
            <ac:picMk id="9218" creationId="{3C17F976-93BE-45F2-B8F6-F767B0962A0C}"/>
          </ac:picMkLst>
        </pc:picChg>
      </pc:sldChg>
      <pc:sldChg chg="addSp delSp modSp add mod">
        <pc:chgData name="Michael PRUVOST" userId="8f2a33a4f218d1ba" providerId="LiveId" clId="{A866D625-A95C-4F21-AA79-5BB7D55546B6}" dt="2020-09-22T15:08:52.271" v="8073" actId="14100"/>
        <pc:sldMkLst>
          <pc:docMk/>
          <pc:sldMk cId="1176956565" sldId="313"/>
        </pc:sldMkLst>
        <pc:spChg chg="add mod">
          <ac:chgData name="Michael PRUVOST" userId="8f2a33a4f218d1ba" providerId="LiveId" clId="{A866D625-A95C-4F21-AA79-5BB7D55546B6}" dt="2020-09-22T15:08:52.271" v="8073" actId="14100"/>
          <ac:spMkLst>
            <pc:docMk/>
            <pc:sldMk cId="1176956565" sldId="313"/>
            <ac:spMk id="3" creationId="{C07F0B62-6C1A-4C78-BE21-FA4813179538}"/>
          </ac:spMkLst>
        </pc:spChg>
        <pc:graphicFrameChg chg="del modGraphic">
          <ac:chgData name="Michael PRUVOST" userId="8f2a33a4f218d1ba" providerId="LiveId" clId="{A866D625-A95C-4F21-AA79-5BB7D55546B6}" dt="2020-09-22T15:02:31.769" v="7170" actId="478"/>
          <ac:graphicFrameMkLst>
            <pc:docMk/>
            <pc:sldMk cId="1176956565" sldId="313"/>
            <ac:graphicFrameMk id="8" creationId="{6123B0CD-AACA-452F-934D-8E770A60E64D}"/>
          </ac:graphicFrameMkLst>
        </pc:graphicFrameChg>
        <pc:picChg chg="del">
          <ac:chgData name="Michael PRUVOST" userId="8f2a33a4f218d1ba" providerId="LiveId" clId="{A866D625-A95C-4F21-AA79-5BB7D55546B6}" dt="2020-09-22T15:02:31.769" v="7170" actId="478"/>
          <ac:picMkLst>
            <pc:docMk/>
            <pc:sldMk cId="1176956565" sldId="313"/>
            <ac:picMk id="9218" creationId="{3C17F976-93BE-45F2-B8F6-F767B0962A0C}"/>
          </ac:picMkLst>
        </pc:picChg>
      </pc:sldChg>
      <pc:sldChg chg="addSp delSp modSp add mod">
        <pc:chgData name="Michael PRUVOST" userId="8f2a33a4f218d1ba" providerId="LiveId" clId="{A866D625-A95C-4F21-AA79-5BB7D55546B6}" dt="2020-09-22T15:20:06.245" v="8512" actId="1076"/>
        <pc:sldMkLst>
          <pc:docMk/>
          <pc:sldMk cId="1295678324" sldId="314"/>
        </pc:sldMkLst>
        <pc:spChg chg="mod">
          <ac:chgData name="Michael PRUVOST" userId="8f2a33a4f218d1ba" providerId="LiveId" clId="{A866D625-A95C-4F21-AA79-5BB7D55546B6}" dt="2020-09-22T15:18:41.017" v="8500" actId="20577"/>
          <ac:spMkLst>
            <pc:docMk/>
            <pc:sldMk cId="1295678324" sldId="314"/>
            <ac:spMk id="7" creationId="{EBEC0664-BB24-44A4-AB02-61CAA5C23D98}"/>
          </ac:spMkLst>
        </pc:spChg>
        <pc:spChg chg="add del mod">
          <ac:chgData name="Michael PRUVOST" userId="8f2a33a4f218d1ba" providerId="LiveId" clId="{A866D625-A95C-4F21-AA79-5BB7D55546B6}" dt="2020-09-22T15:19:57.682" v="8510" actId="478"/>
          <ac:spMkLst>
            <pc:docMk/>
            <pc:sldMk cId="1295678324" sldId="314"/>
            <ac:spMk id="9" creationId="{9E41AB8B-1A31-4D64-9AFB-D047E6452C89}"/>
          </ac:spMkLst>
        </pc:spChg>
        <pc:picChg chg="add mod ord">
          <ac:chgData name="Michael PRUVOST" userId="8f2a33a4f218d1ba" providerId="LiveId" clId="{A866D625-A95C-4F21-AA79-5BB7D55546B6}" dt="2020-09-22T15:20:06.245" v="8512" actId="1076"/>
          <ac:picMkLst>
            <pc:docMk/>
            <pc:sldMk cId="1295678324" sldId="314"/>
            <ac:picMk id="8" creationId="{9A491B76-C55E-4598-916E-AD2952474745}"/>
          </ac:picMkLst>
        </pc:picChg>
        <pc:picChg chg="del">
          <ac:chgData name="Michael PRUVOST" userId="8f2a33a4f218d1ba" providerId="LiveId" clId="{A866D625-A95C-4F21-AA79-5BB7D55546B6}" dt="2020-09-22T15:18:48.440" v="8501" actId="478"/>
          <ac:picMkLst>
            <pc:docMk/>
            <pc:sldMk cId="1295678324" sldId="314"/>
            <ac:picMk id="7170" creationId="{0CE45DE9-A61C-4A37-B53F-51C6D3F8CB13}"/>
          </ac:picMkLst>
        </pc:picChg>
      </pc:sldChg>
      <pc:sldChg chg="modSp add mod">
        <pc:chgData name="Michael PRUVOST" userId="8f2a33a4f218d1ba" providerId="LiveId" clId="{A866D625-A95C-4F21-AA79-5BB7D55546B6}" dt="2020-09-22T15:28:15.469" v="9204" actId="20577"/>
        <pc:sldMkLst>
          <pc:docMk/>
          <pc:sldMk cId="1066024998" sldId="315"/>
        </pc:sldMkLst>
        <pc:spChg chg="mod">
          <ac:chgData name="Michael PRUVOST" userId="8f2a33a4f218d1ba" providerId="LiveId" clId="{A866D625-A95C-4F21-AA79-5BB7D55546B6}" dt="2020-09-22T15:28:15.469" v="9204" actId="20577"/>
          <ac:spMkLst>
            <pc:docMk/>
            <pc:sldMk cId="1066024998" sldId="315"/>
            <ac:spMk id="7" creationId="{EBEC0664-BB24-44A4-AB02-61CAA5C23D98}"/>
          </ac:spMkLst>
        </pc:spChg>
      </pc:sldChg>
      <pc:sldChg chg="addSp delSp modSp add mod">
        <pc:chgData name="Michael PRUVOST" userId="8f2a33a4f218d1ba" providerId="LiveId" clId="{A866D625-A95C-4F21-AA79-5BB7D55546B6}" dt="2020-09-22T22:40:15.134" v="22465" actId="22"/>
        <pc:sldMkLst>
          <pc:docMk/>
          <pc:sldMk cId="1191080233" sldId="316"/>
        </pc:sldMkLst>
        <pc:spChg chg="mod">
          <ac:chgData name="Michael PRUVOST" userId="8f2a33a4f218d1ba" providerId="LiveId" clId="{A866D625-A95C-4F21-AA79-5BB7D55546B6}" dt="2020-09-22T22:40:07.967" v="22463" actId="1076"/>
          <ac:spMkLst>
            <pc:docMk/>
            <pc:sldMk cId="1191080233" sldId="316"/>
            <ac:spMk id="7" creationId="{EBEC0664-BB24-44A4-AB02-61CAA5C23D98}"/>
          </ac:spMkLst>
        </pc:spChg>
        <pc:spChg chg="mod">
          <ac:chgData name="Michael PRUVOST" userId="8f2a33a4f218d1ba" providerId="LiveId" clId="{A866D625-A95C-4F21-AA79-5BB7D55546B6}" dt="2020-09-22T15:32:34.095" v="9551" actId="1076"/>
          <ac:spMkLst>
            <pc:docMk/>
            <pc:sldMk cId="1191080233" sldId="316"/>
            <ac:spMk id="8" creationId="{BD54D84D-355A-45B6-9EAF-E08C0C5340DB}"/>
          </ac:spMkLst>
        </pc:spChg>
        <pc:picChg chg="add mod">
          <ac:chgData name="Michael PRUVOST" userId="8f2a33a4f218d1ba" providerId="LiveId" clId="{A866D625-A95C-4F21-AA79-5BB7D55546B6}" dt="2020-09-22T22:40:03.123" v="22461" actId="167"/>
          <ac:picMkLst>
            <pc:docMk/>
            <pc:sldMk cId="1191080233" sldId="316"/>
            <ac:picMk id="3" creationId="{5A73B2B0-923D-4516-B08A-B0AB56EBA38B}"/>
          </ac:picMkLst>
        </pc:picChg>
        <pc:picChg chg="add del">
          <ac:chgData name="Michael PRUVOST" userId="8f2a33a4f218d1ba" providerId="LiveId" clId="{A866D625-A95C-4F21-AA79-5BB7D55546B6}" dt="2020-09-22T22:40:15.134" v="22465" actId="22"/>
          <ac:picMkLst>
            <pc:docMk/>
            <pc:sldMk cId="1191080233" sldId="316"/>
            <ac:picMk id="10" creationId="{1515FC7F-CCCE-42B9-98C7-5D77AE29F8AF}"/>
          </ac:picMkLst>
        </pc:picChg>
      </pc:sldChg>
      <pc:sldChg chg="addSp delSp modSp add mod ord">
        <pc:chgData name="Michael PRUVOST" userId="8f2a33a4f218d1ba" providerId="LiveId" clId="{A866D625-A95C-4F21-AA79-5BB7D55546B6}" dt="2020-09-22T15:42:33.318" v="10183" actId="167"/>
        <pc:sldMkLst>
          <pc:docMk/>
          <pc:sldMk cId="1382225288" sldId="317"/>
        </pc:sldMkLst>
        <pc:spChg chg="mod">
          <ac:chgData name="Michael PRUVOST" userId="8f2a33a4f218d1ba" providerId="LiveId" clId="{A866D625-A95C-4F21-AA79-5BB7D55546B6}" dt="2020-09-22T15:41:00.459" v="10175" actId="20577"/>
          <ac:spMkLst>
            <pc:docMk/>
            <pc:sldMk cId="1382225288" sldId="317"/>
            <ac:spMk id="7" creationId="{EBEC0664-BB24-44A4-AB02-61CAA5C23D98}"/>
          </ac:spMkLst>
        </pc:spChg>
        <pc:picChg chg="del">
          <ac:chgData name="Michael PRUVOST" userId="8f2a33a4f218d1ba" providerId="LiveId" clId="{A866D625-A95C-4F21-AA79-5BB7D55546B6}" dt="2020-09-22T15:41:25.116" v="10176" actId="478"/>
          <ac:picMkLst>
            <pc:docMk/>
            <pc:sldMk cId="1382225288" sldId="317"/>
            <ac:picMk id="8" creationId="{9A491B76-C55E-4598-916E-AD2952474745}"/>
          </ac:picMkLst>
        </pc:picChg>
        <pc:picChg chg="add mod">
          <ac:chgData name="Michael PRUVOST" userId="8f2a33a4f218d1ba" providerId="LiveId" clId="{A866D625-A95C-4F21-AA79-5BB7D55546B6}" dt="2020-09-22T15:42:33.318" v="10183" actId="167"/>
          <ac:picMkLst>
            <pc:docMk/>
            <pc:sldMk cId="1382225288" sldId="317"/>
            <ac:picMk id="10242" creationId="{F9ABF406-7AA0-4334-804F-AC1B17C76F21}"/>
          </ac:picMkLst>
        </pc:picChg>
      </pc:sldChg>
      <pc:sldChg chg="addSp delSp modSp add mod">
        <pc:chgData name="Michael PRUVOST" userId="8f2a33a4f218d1ba" providerId="LiveId" clId="{A866D625-A95C-4F21-AA79-5BB7D55546B6}" dt="2020-09-22T15:51:25.598" v="11152" actId="20577"/>
        <pc:sldMkLst>
          <pc:docMk/>
          <pc:sldMk cId="699213003" sldId="318"/>
        </pc:sldMkLst>
        <pc:spChg chg="add mod">
          <ac:chgData name="Michael PRUVOST" userId="8f2a33a4f218d1ba" providerId="LiveId" clId="{A866D625-A95C-4F21-AA79-5BB7D55546B6}" dt="2020-09-22T15:50:02.108" v="11149" actId="20577"/>
          <ac:spMkLst>
            <pc:docMk/>
            <pc:sldMk cId="699213003" sldId="318"/>
            <ac:spMk id="3" creationId="{DB1F3DA6-45B7-4CA2-ABA2-ADFE8B31E0F1}"/>
          </ac:spMkLst>
        </pc:spChg>
        <pc:spChg chg="mod">
          <ac:chgData name="Michael PRUVOST" userId="8f2a33a4f218d1ba" providerId="LiveId" clId="{A866D625-A95C-4F21-AA79-5BB7D55546B6}" dt="2020-09-22T15:51:25.598" v="11152" actId="20577"/>
          <ac:spMkLst>
            <pc:docMk/>
            <pc:sldMk cId="699213003" sldId="318"/>
            <ac:spMk id="7" creationId="{EBEC0664-BB24-44A4-AB02-61CAA5C23D98}"/>
          </ac:spMkLst>
        </pc:spChg>
        <pc:picChg chg="del">
          <ac:chgData name="Michael PRUVOST" userId="8f2a33a4f218d1ba" providerId="LiveId" clId="{A866D625-A95C-4F21-AA79-5BB7D55546B6}" dt="2020-09-22T15:46:34.969" v="10649" actId="478"/>
          <ac:picMkLst>
            <pc:docMk/>
            <pc:sldMk cId="699213003" sldId="318"/>
            <ac:picMk id="10242" creationId="{F9ABF406-7AA0-4334-804F-AC1B17C76F21}"/>
          </ac:picMkLst>
        </pc:picChg>
      </pc:sldChg>
      <pc:sldChg chg="addSp delSp modSp add mod">
        <pc:chgData name="Michael PRUVOST" userId="8f2a33a4f218d1ba" providerId="LiveId" clId="{A866D625-A95C-4F21-AA79-5BB7D55546B6}" dt="2020-09-22T19:25:02.678" v="16621" actId="20577"/>
        <pc:sldMkLst>
          <pc:docMk/>
          <pc:sldMk cId="422184122" sldId="319"/>
        </pc:sldMkLst>
        <pc:spChg chg="mod">
          <ac:chgData name="Michael PRUVOST" userId="8f2a33a4f218d1ba" providerId="LiveId" clId="{A866D625-A95C-4F21-AA79-5BB7D55546B6}" dt="2020-09-22T17:52:31.082" v="11661" actId="1076"/>
          <ac:spMkLst>
            <pc:docMk/>
            <pc:sldMk cId="422184122" sldId="319"/>
            <ac:spMk id="2" creationId="{54CFD724-7D3B-4B88-9E16-749F09C8F8C5}"/>
          </ac:spMkLst>
        </pc:spChg>
        <pc:spChg chg="del">
          <ac:chgData name="Michael PRUVOST" userId="8f2a33a4f218d1ba" providerId="LiveId" clId="{A866D625-A95C-4F21-AA79-5BB7D55546B6}" dt="2020-09-22T15:52:02.057" v="11181" actId="478"/>
          <ac:spMkLst>
            <pc:docMk/>
            <pc:sldMk cId="422184122" sldId="319"/>
            <ac:spMk id="3" creationId="{DB1F3DA6-45B7-4CA2-ABA2-ADFE8B31E0F1}"/>
          </ac:spMkLst>
        </pc:spChg>
        <pc:spChg chg="mod">
          <ac:chgData name="Michael PRUVOST" userId="8f2a33a4f218d1ba" providerId="LiveId" clId="{A866D625-A95C-4F21-AA79-5BB7D55546B6}" dt="2020-09-22T17:52:36.332" v="11662" actId="1076"/>
          <ac:spMkLst>
            <pc:docMk/>
            <pc:sldMk cId="422184122" sldId="319"/>
            <ac:spMk id="7" creationId="{EBEC0664-BB24-44A4-AB02-61CAA5C23D98}"/>
          </ac:spMkLst>
        </pc:spChg>
        <pc:spChg chg="add mod">
          <ac:chgData name="Michael PRUVOST" userId="8f2a33a4f218d1ba" providerId="LiveId" clId="{A866D625-A95C-4F21-AA79-5BB7D55546B6}" dt="2020-09-22T19:25:02.678" v="16621" actId="20577"/>
          <ac:spMkLst>
            <pc:docMk/>
            <pc:sldMk cId="422184122" sldId="319"/>
            <ac:spMk id="10" creationId="{2C74239F-2180-41BC-9548-5E2B5BD54585}"/>
          </ac:spMkLst>
        </pc:spChg>
        <pc:graphicFrameChg chg="add del mod modGraphic">
          <ac:chgData name="Michael PRUVOST" userId="8f2a33a4f218d1ba" providerId="LiveId" clId="{A866D625-A95C-4F21-AA79-5BB7D55546B6}" dt="2020-09-22T19:21:02.244" v="16538" actId="478"/>
          <ac:graphicFrameMkLst>
            <pc:docMk/>
            <pc:sldMk cId="422184122" sldId="319"/>
            <ac:graphicFrameMk id="8" creationId="{C552437D-7FA2-410B-A29B-22C9EC66DF9D}"/>
          </ac:graphicFrameMkLst>
        </pc:graphicFrameChg>
      </pc:sldChg>
      <pc:sldChg chg="addSp modSp add mod">
        <pc:chgData name="Michael PRUVOST" userId="8f2a33a4f218d1ba" providerId="LiveId" clId="{A866D625-A95C-4F21-AA79-5BB7D55546B6}" dt="2020-09-22T19:41:49.313" v="16647" actId="20577"/>
        <pc:sldMkLst>
          <pc:docMk/>
          <pc:sldMk cId="128676519" sldId="320"/>
        </pc:sldMkLst>
        <pc:spChg chg="add mod">
          <ac:chgData name="Michael PRUVOST" userId="8f2a33a4f218d1ba" providerId="LiveId" clId="{A866D625-A95C-4F21-AA79-5BB7D55546B6}" dt="2020-09-22T19:29:59.246" v="16642" actId="14100"/>
          <ac:spMkLst>
            <pc:docMk/>
            <pc:sldMk cId="128676519" sldId="320"/>
            <ac:spMk id="3" creationId="{2B46B83D-90FE-4827-85E3-021D10197A05}"/>
          </ac:spMkLst>
        </pc:spChg>
        <pc:graphicFrameChg chg="mod modGraphic">
          <ac:chgData name="Michael PRUVOST" userId="8f2a33a4f218d1ba" providerId="LiveId" clId="{A866D625-A95C-4F21-AA79-5BB7D55546B6}" dt="2020-09-22T19:41:49.313" v="16647" actId="20577"/>
          <ac:graphicFrameMkLst>
            <pc:docMk/>
            <pc:sldMk cId="128676519" sldId="320"/>
            <ac:graphicFrameMk id="8" creationId="{C552437D-7FA2-410B-A29B-22C9EC66DF9D}"/>
          </ac:graphicFrameMkLst>
        </pc:graphicFrameChg>
      </pc:sldChg>
      <pc:sldChg chg="addSp modSp add mod">
        <pc:chgData name="Michael PRUVOST" userId="8f2a33a4f218d1ba" providerId="LiveId" clId="{A866D625-A95C-4F21-AA79-5BB7D55546B6}" dt="2020-09-22T19:45:14.476" v="16823" actId="6549"/>
        <pc:sldMkLst>
          <pc:docMk/>
          <pc:sldMk cId="704335599" sldId="321"/>
        </pc:sldMkLst>
        <pc:spChg chg="add">
          <ac:chgData name="Michael PRUVOST" userId="8f2a33a4f218d1ba" providerId="LiveId" clId="{A866D625-A95C-4F21-AA79-5BB7D55546B6}" dt="2020-09-22T18:16:41.675" v="13326" actId="22"/>
          <ac:spMkLst>
            <pc:docMk/>
            <pc:sldMk cId="704335599" sldId="321"/>
            <ac:spMk id="3" creationId="{50E7FA37-ADC1-4697-9DF0-3E38D57A1746}"/>
          </ac:spMkLst>
        </pc:spChg>
        <pc:graphicFrameChg chg="mod modGraphic">
          <ac:chgData name="Michael PRUVOST" userId="8f2a33a4f218d1ba" providerId="LiveId" clId="{A866D625-A95C-4F21-AA79-5BB7D55546B6}" dt="2020-09-22T19:45:14.476" v="16823" actId="6549"/>
          <ac:graphicFrameMkLst>
            <pc:docMk/>
            <pc:sldMk cId="704335599" sldId="321"/>
            <ac:graphicFrameMk id="8" creationId="{C552437D-7FA2-410B-A29B-22C9EC66DF9D}"/>
          </ac:graphicFrameMkLst>
        </pc:graphicFrameChg>
      </pc:sldChg>
      <pc:sldChg chg="modSp add del mod">
        <pc:chgData name="Michael PRUVOST" userId="8f2a33a4f218d1ba" providerId="LiveId" clId="{A866D625-A95C-4F21-AA79-5BB7D55546B6}" dt="2020-09-22T18:26:15.646" v="13894" actId="47"/>
        <pc:sldMkLst>
          <pc:docMk/>
          <pc:sldMk cId="4016325425" sldId="322"/>
        </pc:sldMkLst>
        <pc:graphicFrameChg chg="modGraphic">
          <ac:chgData name="Michael PRUVOST" userId="8f2a33a4f218d1ba" providerId="LiveId" clId="{A866D625-A95C-4F21-AA79-5BB7D55546B6}" dt="2020-09-22T17:53:56.311" v="11695" actId="20577"/>
          <ac:graphicFrameMkLst>
            <pc:docMk/>
            <pc:sldMk cId="4016325425" sldId="322"/>
            <ac:graphicFrameMk id="8" creationId="{C552437D-7FA2-410B-A29B-22C9EC66DF9D}"/>
          </ac:graphicFrameMkLst>
        </pc:graphicFrameChg>
      </pc:sldChg>
      <pc:sldChg chg="addSp modSp add mod">
        <pc:chgData name="Michael PRUVOST" userId="8f2a33a4f218d1ba" providerId="LiveId" clId="{A866D625-A95C-4F21-AA79-5BB7D55546B6}" dt="2020-09-22T19:58:13.976" v="17331" actId="1076"/>
        <pc:sldMkLst>
          <pc:docMk/>
          <pc:sldMk cId="2511642634" sldId="323"/>
        </pc:sldMkLst>
        <pc:spChg chg="add mod">
          <ac:chgData name="Michael PRUVOST" userId="8f2a33a4f218d1ba" providerId="LiveId" clId="{A866D625-A95C-4F21-AA79-5BB7D55546B6}" dt="2020-09-22T19:58:13.976" v="17331" actId="1076"/>
          <ac:spMkLst>
            <pc:docMk/>
            <pc:sldMk cId="2511642634" sldId="323"/>
            <ac:spMk id="3" creationId="{CF0C267E-861D-4982-9845-43410B7ACFAC}"/>
          </ac:spMkLst>
        </pc:spChg>
        <pc:graphicFrameChg chg="mod modGraphic">
          <ac:chgData name="Michael PRUVOST" userId="8f2a33a4f218d1ba" providerId="LiveId" clId="{A866D625-A95C-4F21-AA79-5BB7D55546B6}" dt="2020-09-22T19:58:08.297" v="17330" actId="20577"/>
          <ac:graphicFrameMkLst>
            <pc:docMk/>
            <pc:sldMk cId="2511642634" sldId="323"/>
            <ac:graphicFrameMk id="8" creationId="{C552437D-7FA2-410B-A29B-22C9EC66DF9D}"/>
          </ac:graphicFrameMkLst>
        </pc:graphicFrameChg>
      </pc:sldChg>
      <pc:sldChg chg="addSp modSp add mod">
        <pc:chgData name="Michael PRUVOST" userId="8f2a33a4f218d1ba" providerId="LiveId" clId="{A866D625-A95C-4F21-AA79-5BB7D55546B6}" dt="2020-09-22T19:44:58.298" v="16822" actId="6549"/>
        <pc:sldMkLst>
          <pc:docMk/>
          <pc:sldMk cId="1780177580" sldId="324"/>
        </pc:sldMkLst>
        <pc:spChg chg="add">
          <ac:chgData name="Michael PRUVOST" userId="8f2a33a4f218d1ba" providerId="LiveId" clId="{A866D625-A95C-4F21-AA79-5BB7D55546B6}" dt="2020-09-22T18:22:30.076" v="13803" actId="22"/>
          <ac:spMkLst>
            <pc:docMk/>
            <pc:sldMk cId="1780177580" sldId="324"/>
            <ac:spMk id="3" creationId="{8B310634-FF75-4E59-B19C-02EA6FF8E4B3}"/>
          </ac:spMkLst>
        </pc:spChg>
        <pc:spChg chg="mod">
          <ac:chgData name="Michael PRUVOST" userId="8f2a33a4f218d1ba" providerId="LiveId" clId="{A866D625-A95C-4F21-AA79-5BB7D55546B6}" dt="2020-09-22T18:22:20.671" v="13802" actId="1076"/>
          <ac:spMkLst>
            <pc:docMk/>
            <pc:sldMk cId="1780177580" sldId="324"/>
            <ac:spMk id="6" creationId="{7EA67ABD-8ED6-4981-AB3E-9A3F91161751}"/>
          </ac:spMkLst>
        </pc:spChg>
        <pc:graphicFrameChg chg="mod modGraphic">
          <ac:chgData name="Michael PRUVOST" userId="8f2a33a4f218d1ba" providerId="LiveId" clId="{A866D625-A95C-4F21-AA79-5BB7D55546B6}" dt="2020-09-22T19:44:58.298" v="16822" actId="6549"/>
          <ac:graphicFrameMkLst>
            <pc:docMk/>
            <pc:sldMk cId="1780177580" sldId="324"/>
            <ac:graphicFrameMk id="8" creationId="{C552437D-7FA2-410B-A29B-22C9EC66DF9D}"/>
          </ac:graphicFrameMkLst>
        </pc:graphicFrameChg>
      </pc:sldChg>
      <pc:sldChg chg="addSp modSp add mod ord">
        <pc:chgData name="Michael PRUVOST" userId="8f2a33a4f218d1ba" providerId="LiveId" clId="{A866D625-A95C-4F21-AA79-5BB7D55546B6}" dt="2020-09-22T19:25:31.542" v="16623" actId="20577"/>
        <pc:sldMkLst>
          <pc:docMk/>
          <pc:sldMk cId="2009711875" sldId="325"/>
        </pc:sldMkLst>
        <pc:spChg chg="add mod">
          <ac:chgData name="Michael PRUVOST" userId="8f2a33a4f218d1ba" providerId="LiveId" clId="{A866D625-A95C-4F21-AA79-5BB7D55546B6}" dt="2020-09-22T18:15:52.059" v="13323" actId="1076"/>
          <ac:spMkLst>
            <pc:docMk/>
            <pc:sldMk cId="2009711875" sldId="325"/>
            <ac:spMk id="3" creationId="{41FC8841-10B6-4D0F-B5DF-0A0F2DA54348}"/>
          </ac:spMkLst>
        </pc:spChg>
        <pc:spChg chg="mod">
          <ac:chgData name="Michael PRUVOST" userId="8f2a33a4f218d1ba" providerId="LiveId" clId="{A866D625-A95C-4F21-AA79-5BB7D55546B6}" dt="2020-09-22T18:15:52.884" v="13324" actId="1076"/>
          <ac:spMkLst>
            <pc:docMk/>
            <pc:sldMk cId="2009711875" sldId="325"/>
            <ac:spMk id="5" creationId="{C847A897-8698-4E2A-9AC9-5235431D1F03}"/>
          </ac:spMkLst>
        </pc:spChg>
        <pc:graphicFrameChg chg="mod modGraphic">
          <ac:chgData name="Michael PRUVOST" userId="8f2a33a4f218d1ba" providerId="LiveId" clId="{A866D625-A95C-4F21-AA79-5BB7D55546B6}" dt="2020-09-22T19:25:31.542" v="16623" actId="20577"/>
          <ac:graphicFrameMkLst>
            <pc:docMk/>
            <pc:sldMk cId="2009711875" sldId="325"/>
            <ac:graphicFrameMk id="8" creationId="{C552437D-7FA2-410B-A29B-22C9EC66DF9D}"/>
          </ac:graphicFrameMkLst>
        </pc:graphicFrameChg>
      </pc:sldChg>
      <pc:sldChg chg="delSp modSp add mod">
        <pc:chgData name="Michael PRUVOST" userId="8f2a33a4f218d1ba" providerId="LiveId" clId="{A866D625-A95C-4F21-AA79-5BB7D55546B6}" dt="2020-09-22T19:47:54.241" v="17076" actId="313"/>
        <pc:sldMkLst>
          <pc:docMk/>
          <pc:sldMk cId="4236414653" sldId="326"/>
        </pc:sldMkLst>
        <pc:spChg chg="del mod">
          <ac:chgData name="Michael PRUVOST" userId="8f2a33a4f218d1ba" providerId="LiveId" clId="{A866D625-A95C-4F21-AA79-5BB7D55546B6}" dt="2020-09-22T18:22:44.598" v="13806" actId="478"/>
          <ac:spMkLst>
            <pc:docMk/>
            <pc:sldMk cId="4236414653" sldId="326"/>
            <ac:spMk id="3" creationId="{8B310634-FF75-4E59-B19C-02EA6FF8E4B3}"/>
          </ac:spMkLst>
        </pc:spChg>
        <pc:graphicFrameChg chg="modGraphic">
          <ac:chgData name="Michael PRUVOST" userId="8f2a33a4f218d1ba" providerId="LiveId" clId="{A866D625-A95C-4F21-AA79-5BB7D55546B6}" dt="2020-09-22T19:47:54.241" v="17076" actId="313"/>
          <ac:graphicFrameMkLst>
            <pc:docMk/>
            <pc:sldMk cId="4236414653" sldId="326"/>
            <ac:graphicFrameMk id="8" creationId="{C552437D-7FA2-410B-A29B-22C9EC66DF9D}"/>
          </ac:graphicFrameMkLst>
        </pc:graphicFrameChg>
      </pc:sldChg>
      <pc:sldChg chg="add del">
        <pc:chgData name="Michael PRUVOST" userId="8f2a33a4f218d1ba" providerId="LiveId" clId="{A866D625-A95C-4F21-AA79-5BB7D55546B6}" dt="2020-09-22T18:24:28.587" v="13891"/>
        <pc:sldMkLst>
          <pc:docMk/>
          <pc:sldMk cId="596540105" sldId="327"/>
        </pc:sldMkLst>
      </pc:sldChg>
      <pc:sldChg chg="modSp add mod">
        <pc:chgData name="Michael PRUVOST" userId="8f2a33a4f218d1ba" providerId="LiveId" clId="{A866D625-A95C-4F21-AA79-5BB7D55546B6}" dt="2020-09-22T19:52:54.939" v="17131"/>
        <pc:sldMkLst>
          <pc:docMk/>
          <pc:sldMk cId="2819898346" sldId="327"/>
        </pc:sldMkLst>
        <pc:spChg chg="mod">
          <ac:chgData name="Michael PRUVOST" userId="8f2a33a4f218d1ba" providerId="LiveId" clId="{A866D625-A95C-4F21-AA79-5BB7D55546B6}" dt="2020-09-22T18:34:07.368" v="14370" actId="1076"/>
          <ac:spMkLst>
            <pc:docMk/>
            <pc:sldMk cId="2819898346" sldId="327"/>
            <ac:spMk id="3" creationId="{8B310634-FF75-4E59-B19C-02EA6FF8E4B3}"/>
          </ac:spMkLst>
        </pc:spChg>
        <pc:graphicFrameChg chg="mod modGraphic">
          <ac:chgData name="Michael PRUVOST" userId="8f2a33a4f218d1ba" providerId="LiveId" clId="{A866D625-A95C-4F21-AA79-5BB7D55546B6}" dt="2020-09-22T19:52:54.939" v="17131"/>
          <ac:graphicFrameMkLst>
            <pc:docMk/>
            <pc:sldMk cId="2819898346" sldId="327"/>
            <ac:graphicFrameMk id="8" creationId="{C552437D-7FA2-410B-A29B-22C9EC66DF9D}"/>
          </ac:graphicFrameMkLst>
        </pc:graphicFrameChg>
      </pc:sldChg>
      <pc:sldChg chg="addSp modSp add mod">
        <pc:chgData name="Michael PRUVOST" userId="8f2a33a4f218d1ba" providerId="LiveId" clId="{A866D625-A95C-4F21-AA79-5BB7D55546B6}" dt="2020-09-22T19:57:45.573" v="17326" actId="20577"/>
        <pc:sldMkLst>
          <pc:docMk/>
          <pc:sldMk cId="1627102884" sldId="328"/>
        </pc:sldMkLst>
        <pc:spChg chg="add">
          <ac:chgData name="Michael PRUVOST" userId="8f2a33a4f218d1ba" providerId="LiveId" clId="{A866D625-A95C-4F21-AA79-5BB7D55546B6}" dt="2020-09-22T18:47:10.500" v="15215" actId="22"/>
          <ac:spMkLst>
            <pc:docMk/>
            <pc:sldMk cId="1627102884" sldId="328"/>
            <ac:spMk id="3" creationId="{1E9E2CD6-2759-44FA-9F85-2BC17AABF797}"/>
          </ac:spMkLst>
        </pc:spChg>
        <pc:graphicFrameChg chg="mod modGraphic">
          <ac:chgData name="Michael PRUVOST" userId="8f2a33a4f218d1ba" providerId="LiveId" clId="{A866D625-A95C-4F21-AA79-5BB7D55546B6}" dt="2020-09-22T19:57:45.573" v="17326" actId="20577"/>
          <ac:graphicFrameMkLst>
            <pc:docMk/>
            <pc:sldMk cId="1627102884" sldId="328"/>
            <ac:graphicFrameMk id="8" creationId="{C552437D-7FA2-410B-A29B-22C9EC66DF9D}"/>
          </ac:graphicFrameMkLst>
        </pc:graphicFrameChg>
      </pc:sldChg>
      <pc:sldChg chg="delSp modSp add mod">
        <pc:chgData name="Michael PRUVOST" userId="8f2a33a4f218d1ba" providerId="LiveId" clId="{A866D625-A95C-4F21-AA79-5BB7D55546B6}" dt="2020-09-22T19:59:11.057" v="17341" actId="20577"/>
        <pc:sldMkLst>
          <pc:docMk/>
          <pc:sldMk cId="4275772078" sldId="329"/>
        </pc:sldMkLst>
        <pc:spChg chg="del">
          <ac:chgData name="Michael PRUVOST" userId="8f2a33a4f218d1ba" providerId="LiveId" clId="{A866D625-A95C-4F21-AA79-5BB7D55546B6}" dt="2020-09-22T18:49:52.727" v="15402" actId="478"/>
          <ac:spMkLst>
            <pc:docMk/>
            <pc:sldMk cId="4275772078" sldId="329"/>
            <ac:spMk id="3" creationId="{1E9E2CD6-2759-44FA-9F85-2BC17AABF797}"/>
          </ac:spMkLst>
        </pc:spChg>
        <pc:graphicFrameChg chg="mod modGraphic">
          <ac:chgData name="Michael PRUVOST" userId="8f2a33a4f218d1ba" providerId="LiveId" clId="{A866D625-A95C-4F21-AA79-5BB7D55546B6}" dt="2020-09-22T19:59:11.057" v="17341" actId="20577"/>
          <ac:graphicFrameMkLst>
            <pc:docMk/>
            <pc:sldMk cId="4275772078" sldId="329"/>
            <ac:graphicFrameMk id="8" creationId="{C552437D-7FA2-410B-A29B-22C9EC66DF9D}"/>
          </ac:graphicFrameMkLst>
        </pc:graphicFrameChg>
      </pc:sldChg>
      <pc:sldChg chg="addSp delSp modSp add mod ord">
        <pc:chgData name="Michael PRUVOST" userId="8f2a33a4f218d1ba" providerId="LiveId" clId="{A866D625-A95C-4F21-AA79-5BB7D55546B6}" dt="2020-09-22T20:03:43.223" v="17378"/>
        <pc:sldMkLst>
          <pc:docMk/>
          <pc:sldMk cId="4152541066" sldId="330"/>
        </pc:sldMkLst>
        <pc:spChg chg="add mod">
          <ac:chgData name="Michael PRUVOST" userId="8f2a33a4f218d1ba" providerId="LiveId" clId="{A866D625-A95C-4F21-AA79-5BB7D55546B6}" dt="2020-09-22T18:53:20.903" v="15484" actId="1076"/>
          <ac:spMkLst>
            <pc:docMk/>
            <pc:sldMk cId="4152541066" sldId="330"/>
            <ac:spMk id="3" creationId="{BD84771C-EC33-4728-9771-7EADAC5B9F08}"/>
          </ac:spMkLst>
        </pc:spChg>
        <pc:spChg chg="del">
          <ac:chgData name="Michael PRUVOST" userId="8f2a33a4f218d1ba" providerId="LiveId" clId="{A866D625-A95C-4F21-AA79-5BB7D55546B6}" dt="2020-09-22T18:52:10.870" v="15406" actId="478"/>
          <ac:spMkLst>
            <pc:docMk/>
            <pc:sldMk cId="4152541066" sldId="330"/>
            <ac:spMk id="7" creationId="{EBEC0664-BB24-44A4-AB02-61CAA5C23D98}"/>
          </ac:spMkLst>
        </pc:spChg>
      </pc:sldChg>
      <pc:sldChg chg="addSp delSp modSp add mod">
        <pc:chgData name="Michael PRUVOST" userId="8f2a33a4f218d1ba" providerId="LiveId" clId="{A866D625-A95C-4F21-AA79-5BB7D55546B6}" dt="2020-09-22T20:10:51.801" v="17719" actId="20577"/>
        <pc:sldMkLst>
          <pc:docMk/>
          <pc:sldMk cId="2906734215" sldId="331"/>
        </pc:sldMkLst>
        <pc:spChg chg="del mod">
          <ac:chgData name="Michael PRUVOST" userId="8f2a33a4f218d1ba" providerId="LiveId" clId="{A866D625-A95C-4F21-AA79-5BB7D55546B6}" dt="2020-09-22T19:01:08.012" v="15719" actId="478"/>
          <ac:spMkLst>
            <pc:docMk/>
            <pc:sldMk cId="2906734215" sldId="331"/>
            <ac:spMk id="2" creationId="{54CFD724-7D3B-4B88-9E16-749F09C8F8C5}"/>
          </ac:spMkLst>
        </pc:spChg>
        <pc:spChg chg="del">
          <ac:chgData name="Michael PRUVOST" userId="8f2a33a4f218d1ba" providerId="LiveId" clId="{A866D625-A95C-4F21-AA79-5BB7D55546B6}" dt="2020-09-22T18:53:37.512" v="15486" actId="478"/>
          <ac:spMkLst>
            <pc:docMk/>
            <pc:sldMk cId="2906734215" sldId="331"/>
            <ac:spMk id="3" creationId="{BD84771C-EC33-4728-9771-7EADAC5B9F08}"/>
          </ac:spMkLst>
        </pc:spChg>
        <pc:spChg chg="add mod">
          <ac:chgData name="Michael PRUVOST" userId="8f2a33a4f218d1ba" providerId="LiveId" clId="{A866D625-A95C-4F21-AA79-5BB7D55546B6}" dt="2020-09-22T20:09:17.716" v="17714" actId="1076"/>
          <ac:spMkLst>
            <pc:docMk/>
            <pc:sldMk cId="2906734215" sldId="331"/>
            <ac:spMk id="11" creationId="{64D2403F-4E7E-445D-90F4-9D0DFEEA4152}"/>
          </ac:spMkLst>
        </pc:spChg>
        <pc:graphicFrameChg chg="add del mod modGraphic">
          <ac:chgData name="Michael PRUVOST" userId="8f2a33a4f218d1ba" providerId="LiveId" clId="{A866D625-A95C-4F21-AA79-5BB7D55546B6}" dt="2020-09-22T18:59:27.765" v="15677" actId="478"/>
          <ac:graphicFrameMkLst>
            <pc:docMk/>
            <pc:sldMk cId="2906734215" sldId="331"/>
            <ac:graphicFrameMk id="7" creationId="{E5245F24-A260-4DA5-8015-55ABCCC86A4F}"/>
          </ac:graphicFrameMkLst>
        </pc:graphicFrameChg>
        <pc:graphicFrameChg chg="add mod modGraphic">
          <ac:chgData name="Michael PRUVOST" userId="8f2a33a4f218d1ba" providerId="LiveId" clId="{A866D625-A95C-4F21-AA79-5BB7D55546B6}" dt="2020-09-22T20:10:51.801" v="17719" actId="20577"/>
          <ac:graphicFrameMkLst>
            <pc:docMk/>
            <pc:sldMk cId="2906734215" sldId="331"/>
            <ac:graphicFrameMk id="9" creationId="{A5A65608-EF7D-4FD4-BE61-C39158FFE9C1}"/>
          </ac:graphicFrameMkLst>
        </pc:graphicFrameChg>
        <pc:picChg chg="del mod">
          <ac:chgData name="Michael PRUVOST" userId="8f2a33a4f218d1ba" providerId="LiveId" clId="{A866D625-A95C-4F21-AA79-5BB7D55546B6}" dt="2020-09-22T18:53:39.155" v="15488" actId="478"/>
          <ac:picMkLst>
            <pc:docMk/>
            <pc:sldMk cId="2906734215" sldId="331"/>
            <ac:picMk id="8" creationId="{9A491B76-C55E-4598-916E-AD2952474745}"/>
          </ac:picMkLst>
        </pc:picChg>
      </pc:sldChg>
      <pc:sldChg chg="modSp add mod">
        <pc:chgData name="Michael PRUVOST" userId="8f2a33a4f218d1ba" providerId="LiveId" clId="{A866D625-A95C-4F21-AA79-5BB7D55546B6}" dt="2020-09-22T20:23:32.328" v="17972" actId="20577"/>
        <pc:sldMkLst>
          <pc:docMk/>
          <pc:sldMk cId="4120331358" sldId="332"/>
        </pc:sldMkLst>
        <pc:graphicFrameChg chg="mod modGraphic">
          <ac:chgData name="Michael PRUVOST" userId="8f2a33a4f218d1ba" providerId="LiveId" clId="{A866D625-A95C-4F21-AA79-5BB7D55546B6}" dt="2020-09-22T20:23:32.328" v="17972" actId="20577"/>
          <ac:graphicFrameMkLst>
            <pc:docMk/>
            <pc:sldMk cId="4120331358" sldId="332"/>
            <ac:graphicFrameMk id="9" creationId="{A5A65608-EF7D-4FD4-BE61-C39158FFE9C1}"/>
          </ac:graphicFrameMkLst>
        </pc:graphicFrameChg>
      </pc:sldChg>
      <pc:sldChg chg="modSp add del mod">
        <pc:chgData name="Michael PRUVOST" userId="8f2a33a4f218d1ba" providerId="LiveId" clId="{A866D625-A95C-4F21-AA79-5BB7D55546B6}" dt="2020-09-22T20:42:11.951" v="18427" actId="1076"/>
        <pc:sldMkLst>
          <pc:docMk/>
          <pc:sldMk cId="262478227" sldId="333"/>
        </pc:sldMkLst>
        <pc:spChg chg="mod">
          <ac:chgData name="Michael PRUVOST" userId="8f2a33a4f218d1ba" providerId="LiveId" clId="{A866D625-A95C-4F21-AA79-5BB7D55546B6}" dt="2020-09-22T20:42:06.774" v="18425" actId="1076"/>
          <ac:spMkLst>
            <pc:docMk/>
            <pc:sldMk cId="262478227" sldId="333"/>
            <ac:spMk id="11" creationId="{64D2403F-4E7E-445D-90F4-9D0DFEEA4152}"/>
          </ac:spMkLst>
        </pc:spChg>
        <pc:graphicFrameChg chg="mod modGraphic">
          <ac:chgData name="Michael PRUVOST" userId="8f2a33a4f218d1ba" providerId="LiveId" clId="{A866D625-A95C-4F21-AA79-5BB7D55546B6}" dt="2020-09-22T20:42:11.951" v="18427" actId="1076"/>
          <ac:graphicFrameMkLst>
            <pc:docMk/>
            <pc:sldMk cId="262478227" sldId="333"/>
            <ac:graphicFrameMk id="9" creationId="{A5A65608-EF7D-4FD4-BE61-C39158FFE9C1}"/>
          </ac:graphicFrameMkLst>
        </pc:graphicFrameChg>
      </pc:sldChg>
      <pc:sldChg chg="modSp add mod">
        <pc:chgData name="Michael PRUVOST" userId="8f2a33a4f218d1ba" providerId="LiveId" clId="{A866D625-A95C-4F21-AA79-5BB7D55546B6}" dt="2020-09-22T21:14:58.605" v="19680" actId="313"/>
        <pc:sldMkLst>
          <pc:docMk/>
          <pc:sldMk cId="1340755302" sldId="334"/>
        </pc:sldMkLst>
        <pc:graphicFrameChg chg="mod modGraphic">
          <ac:chgData name="Michael PRUVOST" userId="8f2a33a4f218d1ba" providerId="LiveId" clId="{A866D625-A95C-4F21-AA79-5BB7D55546B6}" dt="2020-09-22T21:14:58.605" v="19680" actId="313"/>
          <ac:graphicFrameMkLst>
            <pc:docMk/>
            <pc:sldMk cId="1340755302" sldId="334"/>
            <ac:graphicFrameMk id="9" creationId="{A5A65608-EF7D-4FD4-BE61-C39158FFE9C1}"/>
          </ac:graphicFrameMkLst>
        </pc:graphicFrameChg>
      </pc:sldChg>
      <pc:sldChg chg="modSp add mod">
        <pc:chgData name="Michael PRUVOST" userId="8f2a33a4f218d1ba" providerId="LiveId" clId="{A866D625-A95C-4F21-AA79-5BB7D55546B6}" dt="2020-09-22T20:59:22.766" v="19261" actId="1076"/>
        <pc:sldMkLst>
          <pc:docMk/>
          <pc:sldMk cId="2815766141" sldId="335"/>
        </pc:sldMkLst>
        <pc:spChg chg="mod">
          <ac:chgData name="Michael PRUVOST" userId="8f2a33a4f218d1ba" providerId="LiveId" clId="{A866D625-A95C-4F21-AA79-5BB7D55546B6}" dt="2020-09-22T20:59:19.308" v="19260" actId="1076"/>
          <ac:spMkLst>
            <pc:docMk/>
            <pc:sldMk cId="2815766141" sldId="335"/>
            <ac:spMk id="11" creationId="{64D2403F-4E7E-445D-90F4-9D0DFEEA4152}"/>
          </ac:spMkLst>
        </pc:spChg>
        <pc:graphicFrameChg chg="mod modGraphic">
          <ac:chgData name="Michael PRUVOST" userId="8f2a33a4f218d1ba" providerId="LiveId" clId="{A866D625-A95C-4F21-AA79-5BB7D55546B6}" dt="2020-09-22T20:59:22.766" v="19261" actId="1076"/>
          <ac:graphicFrameMkLst>
            <pc:docMk/>
            <pc:sldMk cId="2815766141" sldId="335"/>
            <ac:graphicFrameMk id="9" creationId="{A5A65608-EF7D-4FD4-BE61-C39158FFE9C1}"/>
          </ac:graphicFrameMkLst>
        </pc:graphicFrameChg>
      </pc:sldChg>
      <pc:sldChg chg="modSp add mod">
        <pc:chgData name="Michael PRUVOST" userId="8f2a33a4f218d1ba" providerId="LiveId" clId="{A866D625-A95C-4F21-AA79-5BB7D55546B6}" dt="2020-09-22T21:08:15.631" v="19615" actId="20577"/>
        <pc:sldMkLst>
          <pc:docMk/>
          <pc:sldMk cId="2818429710" sldId="336"/>
        </pc:sldMkLst>
        <pc:graphicFrameChg chg="mod modGraphic">
          <ac:chgData name="Michael PRUVOST" userId="8f2a33a4f218d1ba" providerId="LiveId" clId="{A866D625-A95C-4F21-AA79-5BB7D55546B6}" dt="2020-09-22T21:08:15.631" v="19615" actId="20577"/>
          <ac:graphicFrameMkLst>
            <pc:docMk/>
            <pc:sldMk cId="2818429710" sldId="336"/>
            <ac:graphicFrameMk id="9" creationId="{A5A65608-EF7D-4FD4-BE61-C39158FFE9C1}"/>
          </ac:graphicFrameMkLst>
        </pc:graphicFrameChg>
      </pc:sldChg>
      <pc:sldChg chg="modSp add mod">
        <pc:chgData name="Michael PRUVOST" userId="8f2a33a4f218d1ba" providerId="LiveId" clId="{A866D625-A95C-4F21-AA79-5BB7D55546B6}" dt="2020-09-22T19:23:29.417" v="16581" actId="20577"/>
        <pc:sldMkLst>
          <pc:docMk/>
          <pc:sldMk cId="741551132" sldId="337"/>
        </pc:sldMkLst>
        <pc:graphicFrameChg chg="modGraphic">
          <ac:chgData name="Michael PRUVOST" userId="8f2a33a4f218d1ba" providerId="LiveId" clId="{A866D625-A95C-4F21-AA79-5BB7D55546B6}" dt="2020-09-22T19:23:29.417" v="16581" actId="20577"/>
          <ac:graphicFrameMkLst>
            <pc:docMk/>
            <pc:sldMk cId="741551132" sldId="337"/>
            <ac:graphicFrameMk id="8" creationId="{C552437D-7FA2-410B-A29B-22C9EC66DF9D}"/>
          </ac:graphicFrameMkLst>
        </pc:graphicFrameChg>
      </pc:sldChg>
      <pc:sldChg chg="add del">
        <pc:chgData name="Michael PRUVOST" userId="8f2a33a4f218d1ba" providerId="LiveId" clId="{A866D625-A95C-4F21-AA79-5BB7D55546B6}" dt="2020-09-22T19:21:10.729" v="16540" actId="47"/>
        <pc:sldMkLst>
          <pc:docMk/>
          <pc:sldMk cId="1483674286" sldId="338"/>
        </pc:sldMkLst>
      </pc:sldChg>
      <pc:sldChg chg="modSp add mod">
        <pc:chgData name="Michael PRUVOST" userId="8f2a33a4f218d1ba" providerId="LiveId" clId="{A866D625-A95C-4F21-AA79-5BB7D55546B6}" dt="2020-09-22T19:27:23.248" v="16635" actId="113"/>
        <pc:sldMkLst>
          <pc:docMk/>
          <pc:sldMk cId="3353255669" sldId="338"/>
        </pc:sldMkLst>
        <pc:spChg chg="mod">
          <ac:chgData name="Michael PRUVOST" userId="8f2a33a4f218d1ba" providerId="LiveId" clId="{A866D625-A95C-4F21-AA79-5BB7D55546B6}" dt="2020-09-22T19:27:23.248" v="16635" actId="113"/>
          <ac:spMkLst>
            <pc:docMk/>
            <pc:sldMk cId="3353255669" sldId="338"/>
            <ac:spMk id="10" creationId="{2C74239F-2180-41BC-9548-5E2B5BD54585}"/>
          </ac:spMkLst>
        </pc:spChg>
      </pc:sldChg>
      <pc:sldChg chg="delSp modSp add mod">
        <pc:chgData name="Michael PRUVOST" userId="8f2a33a4f218d1ba" providerId="LiveId" clId="{A866D625-A95C-4F21-AA79-5BB7D55546B6}" dt="2020-09-22T19:43:06.396" v="16800" actId="20577"/>
        <pc:sldMkLst>
          <pc:docMk/>
          <pc:sldMk cId="1581802754" sldId="339"/>
        </pc:sldMkLst>
        <pc:spChg chg="del">
          <ac:chgData name="Michael PRUVOST" userId="8f2a33a4f218d1ba" providerId="LiveId" clId="{A866D625-A95C-4F21-AA79-5BB7D55546B6}" dt="2020-09-22T19:30:06.625" v="16644" actId="478"/>
          <ac:spMkLst>
            <pc:docMk/>
            <pc:sldMk cId="1581802754" sldId="339"/>
            <ac:spMk id="3" creationId="{2B46B83D-90FE-4827-85E3-021D10197A05}"/>
          </ac:spMkLst>
        </pc:spChg>
        <pc:graphicFrameChg chg="modGraphic">
          <ac:chgData name="Michael PRUVOST" userId="8f2a33a4f218d1ba" providerId="LiveId" clId="{A866D625-A95C-4F21-AA79-5BB7D55546B6}" dt="2020-09-22T19:43:06.396" v="16800" actId="20577"/>
          <ac:graphicFrameMkLst>
            <pc:docMk/>
            <pc:sldMk cId="1581802754" sldId="339"/>
            <ac:graphicFrameMk id="8" creationId="{C552437D-7FA2-410B-A29B-22C9EC66DF9D}"/>
          </ac:graphicFrameMkLst>
        </pc:graphicFrameChg>
      </pc:sldChg>
      <pc:sldChg chg="modSp add mod">
        <pc:chgData name="Michael PRUVOST" userId="8f2a33a4f218d1ba" providerId="LiveId" clId="{A866D625-A95C-4F21-AA79-5BB7D55546B6}" dt="2020-09-22T19:44:09.754" v="16810" actId="20577"/>
        <pc:sldMkLst>
          <pc:docMk/>
          <pc:sldMk cId="4091214114" sldId="340"/>
        </pc:sldMkLst>
        <pc:spChg chg="mod">
          <ac:chgData name="Michael PRUVOST" userId="8f2a33a4f218d1ba" providerId="LiveId" clId="{A866D625-A95C-4F21-AA79-5BB7D55546B6}" dt="2020-09-22T19:44:09.754" v="16810" actId="20577"/>
          <ac:spMkLst>
            <pc:docMk/>
            <pc:sldMk cId="4091214114" sldId="340"/>
            <ac:spMk id="10" creationId="{2C74239F-2180-41BC-9548-5E2B5BD54585}"/>
          </ac:spMkLst>
        </pc:spChg>
      </pc:sldChg>
      <pc:sldChg chg="modSp add mod">
        <pc:chgData name="Michael PRUVOST" userId="8f2a33a4f218d1ba" providerId="LiveId" clId="{A866D625-A95C-4F21-AA79-5BB7D55546B6}" dt="2020-09-22T19:50:15.291" v="17101" actId="20577"/>
        <pc:sldMkLst>
          <pc:docMk/>
          <pc:sldMk cId="1583064124" sldId="341"/>
        </pc:sldMkLst>
        <pc:spChg chg="mod">
          <ac:chgData name="Michael PRUVOST" userId="8f2a33a4f218d1ba" providerId="LiveId" clId="{A866D625-A95C-4F21-AA79-5BB7D55546B6}" dt="2020-09-22T19:50:15.291" v="17101" actId="20577"/>
          <ac:spMkLst>
            <pc:docMk/>
            <pc:sldMk cId="1583064124" sldId="341"/>
            <ac:spMk id="10" creationId="{2C74239F-2180-41BC-9548-5E2B5BD54585}"/>
          </ac:spMkLst>
        </pc:spChg>
      </pc:sldChg>
      <pc:sldChg chg="modSp add del mod">
        <pc:chgData name="Michael PRUVOST" userId="8f2a33a4f218d1ba" providerId="LiveId" clId="{A866D625-A95C-4F21-AA79-5BB7D55546B6}" dt="2020-09-22T19:59:16.738" v="17342" actId="47"/>
        <pc:sldMkLst>
          <pc:docMk/>
          <pc:sldMk cId="3088079817" sldId="342"/>
        </pc:sldMkLst>
        <pc:graphicFrameChg chg="mod modGraphic">
          <ac:chgData name="Michael PRUVOST" userId="8f2a33a4f218d1ba" providerId="LiveId" clId="{A866D625-A95C-4F21-AA79-5BB7D55546B6}" dt="2020-09-22T19:59:01.826" v="17335" actId="21"/>
          <ac:graphicFrameMkLst>
            <pc:docMk/>
            <pc:sldMk cId="3088079817" sldId="342"/>
            <ac:graphicFrameMk id="8" creationId="{C552437D-7FA2-410B-A29B-22C9EC66DF9D}"/>
          </ac:graphicFrameMkLst>
        </pc:graphicFrameChg>
      </pc:sldChg>
      <pc:sldChg chg="modSp add mod">
        <pc:chgData name="Michael PRUVOST" userId="8f2a33a4f218d1ba" providerId="LiveId" clId="{A866D625-A95C-4F21-AA79-5BB7D55546B6}" dt="2020-09-22T20:01:30.112" v="17368" actId="6549"/>
        <pc:sldMkLst>
          <pc:docMk/>
          <pc:sldMk cId="3545417950" sldId="342"/>
        </pc:sldMkLst>
        <pc:spChg chg="mod">
          <ac:chgData name="Michael PRUVOST" userId="8f2a33a4f218d1ba" providerId="LiveId" clId="{A866D625-A95C-4F21-AA79-5BB7D55546B6}" dt="2020-09-22T20:01:30.112" v="17368" actId="6549"/>
          <ac:spMkLst>
            <pc:docMk/>
            <pc:sldMk cId="3545417950" sldId="342"/>
            <ac:spMk id="10" creationId="{2C74239F-2180-41BC-9548-5E2B5BD54585}"/>
          </ac:spMkLst>
        </pc:spChg>
      </pc:sldChg>
      <pc:sldChg chg="modSp add mod">
        <pc:chgData name="Michael PRUVOST" userId="8f2a33a4f218d1ba" providerId="LiveId" clId="{A866D625-A95C-4F21-AA79-5BB7D55546B6}" dt="2020-09-22T20:02:00.696" v="17374" actId="20577"/>
        <pc:sldMkLst>
          <pc:docMk/>
          <pc:sldMk cId="3494825855" sldId="343"/>
        </pc:sldMkLst>
        <pc:spChg chg="mod">
          <ac:chgData name="Michael PRUVOST" userId="8f2a33a4f218d1ba" providerId="LiveId" clId="{A866D625-A95C-4F21-AA79-5BB7D55546B6}" dt="2020-09-22T20:02:00.696" v="17374" actId="20577"/>
          <ac:spMkLst>
            <pc:docMk/>
            <pc:sldMk cId="3494825855" sldId="343"/>
            <ac:spMk id="10" creationId="{2C74239F-2180-41BC-9548-5E2B5BD54585}"/>
          </ac:spMkLst>
        </pc:spChg>
      </pc:sldChg>
      <pc:sldChg chg="modSp add mod">
        <pc:chgData name="Michael PRUVOST" userId="8f2a33a4f218d1ba" providerId="LiveId" clId="{A866D625-A95C-4F21-AA79-5BB7D55546B6}" dt="2020-09-22T20:20:33.140" v="17891" actId="20577"/>
        <pc:sldMkLst>
          <pc:docMk/>
          <pc:sldMk cId="159081865" sldId="344"/>
        </pc:sldMkLst>
        <pc:graphicFrameChg chg="modGraphic">
          <ac:chgData name="Michael PRUVOST" userId="8f2a33a4f218d1ba" providerId="LiveId" clId="{A866D625-A95C-4F21-AA79-5BB7D55546B6}" dt="2020-09-22T20:20:33.140" v="17891" actId="20577"/>
          <ac:graphicFrameMkLst>
            <pc:docMk/>
            <pc:sldMk cId="159081865" sldId="344"/>
            <ac:graphicFrameMk id="9" creationId="{A5A65608-EF7D-4FD4-BE61-C39158FFE9C1}"/>
          </ac:graphicFrameMkLst>
        </pc:graphicFrameChg>
      </pc:sldChg>
      <pc:sldChg chg="add del">
        <pc:chgData name="Michael PRUVOST" userId="8f2a33a4f218d1ba" providerId="LiveId" clId="{A866D625-A95C-4F21-AA79-5BB7D55546B6}" dt="2020-09-22T20:05:24.672" v="17380" actId="47"/>
        <pc:sldMkLst>
          <pc:docMk/>
          <pc:sldMk cId="2272639584" sldId="344"/>
        </pc:sldMkLst>
      </pc:sldChg>
      <pc:sldChg chg="modSp add mod ord">
        <pc:chgData name="Michael PRUVOST" userId="8f2a33a4f218d1ba" providerId="LiveId" clId="{A866D625-A95C-4F21-AA79-5BB7D55546B6}" dt="2020-09-22T20:17:38.729" v="17872" actId="20577"/>
        <pc:sldMkLst>
          <pc:docMk/>
          <pc:sldMk cId="3105637551" sldId="345"/>
        </pc:sldMkLst>
        <pc:graphicFrameChg chg="modGraphic">
          <ac:chgData name="Michael PRUVOST" userId="8f2a33a4f218d1ba" providerId="LiveId" clId="{A866D625-A95C-4F21-AA79-5BB7D55546B6}" dt="2020-09-22T20:17:38.729" v="17872" actId="20577"/>
          <ac:graphicFrameMkLst>
            <pc:docMk/>
            <pc:sldMk cId="3105637551" sldId="345"/>
            <ac:graphicFrameMk id="9" creationId="{A5A65608-EF7D-4FD4-BE61-C39158FFE9C1}"/>
          </ac:graphicFrameMkLst>
        </pc:graphicFrameChg>
      </pc:sldChg>
      <pc:sldChg chg="modSp add mod setBg">
        <pc:chgData name="Michael PRUVOST" userId="8f2a33a4f218d1ba" providerId="LiveId" clId="{A866D625-A95C-4F21-AA79-5BB7D55546B6}" dt="2020-09-22T20:15:24.575" v="17739" actId="6549"/>
        <pc:sldMkLst>
          <pc:docMk/>
          <pc:sldMk cId="335841402" sldId="346"/>
        </pc:sldMkLst>
        <pc:spChg chg="mod">
          <ac:chgData name="Michael PRUVOST" userId="8f2a33a4f218d1ba" providerId="LiveId" clId="{A866D625-A95C-4F21-AA79-5BB7D55546B6}" dt="2020-09-22T20:14:43.322" v="17733"/>
          <ac:spMkLst>
            <pc:docMk/>
            <pc:sldMk cId="335841402" sldId="346"/>
            <ac:spMk id="4" creationId="{D56091F4-BC30-4902-B49D-E36748A01DF4}"/>
          </ac:spMkLst>
        </pc:spChg>
        <pc:spChg chg="mod">
          <ac:chgData name="Michael PRUVOST" userId="8f2a33a4f218d1ba" providerId="LiveId" clId="{A866D625-A95C-4F21-AA79-5BB7D55546B6}" dt="2020-09-22T20:14:43.322" v="17733"/>
          <ac:spMkLst>
            <pc:docMk/>
            <pc:sldMk cId="335841402" sldId="346"/>
            <ac:spMk id="5" creationId="{C847A897-8698-4E2A-9AC9-5235431D1F03}"/>
          </ac:spMkLst>
        </pc:spChg>
        <pc:spChg chg="mod">
          <ac:chgData name="Michael PRUVOST" userId="8f2a33a4f218d1ba" providerId="LiveId" clId="{A866D625-A95C-4F21-AA79-5BB7D55546B6}" dt="2020-09-22T20:15:24.575" v="17739" actId="6549"/>
          <ac:spMkLst>
            <pc:docMk/>
            <pc:sldMk cId="335841402" sldId="346"/>
            <ac:spMk id="10" creationId="{2C74239F-2180-41BC-9548-5E2B5BD54585}"/>
          </ac:spMkLst>
        </pc:spChg>
      </pc:sldChg>
      <pc:sldChg chg="modSp add mod setBg">
        <pc:chgData name="Michael PRUVOST" userId="8f2a33a4f218d1ba" providerId="LiveId" clId="{A866D625-A95C-4F21-AA79-5BB7D55546B6}" dt="2020-09-22T20:15:19.608" v="17738" actId="6549"/>
        <pc:sldMkLst>
          <pc:docMk/>
          <pc:sldMk cId="2098847208" sldId="347"/>
        </pc:sldMkLst>
        <pc:spChg chg="mod">
          <ac:chgData name="Michael PRUVOST" userId="8f2a33a4f218d1ba" providerId="LiveId" clId="{A866D625-A95C-4F21-AA79-5BB7D55546B6}" dt="2020-09-22T20:15:19.608" v="17738" actId="6549"/>
          <ac:spMkLst>
            <pc:docMk/>
            <pc:sldMk cId="2098847208" sldId="347"/>
            <ac:spMk id="10" creationId="{2C74239F-2180-41BC-9548-5E2B5BD54585}"/>
          </ac:spMkLst>
        </pc:spChg>
      </pc:sldChg>
      <pc:sldChg chg="modSp add mod">
        <pc:chgData name="Michael PRUVOST" userId="8f2a33a4f218d1ba" providerId="LiveId" clId="{A866D625-A95C-4F21-AA79-5BB7D55546B6}" dt="2020-09-22T20:20:02.773" v="17887" actId="20577"/>
        <pc:sldMkLst>
          <pc:docMk/>
          <pc:sldMk cId="2804709233" sldId="348"/>
        </pc:sldMkLst>
        <pc:spChg chg="mod">
          <ac:chgData name="Michael PRUVOST" userId="8f2a33a4f218d1ba" providerId="LiveId" clId="{A866D625-A95C-4F21-AA79-5BB7D55546B6}" dt="2020-09-22T20:20:02.773" v="17887" actId="20577"/>
          <ac:spMkLst>
            <pc:docMk/>
            <pc:sldMk cId="2804709233" sldId="348"/>
            <ac:spMk id="10" creationId="{2C74239F-2180-41BC-9548-5E2B5BD54585}"/>
          </ac:spMkLst>
        </pc:spChg>
      </pc:sldChg>
      <pc:sldChg chg="modSp add mod">
        <pc:chgData name="Michael PRUVOST" userId="8f2a33a4f218d1ba" providerId="LiveId" clId="{A866D625-A95C-4F21-AA79-5BB7D55546B6}" dt="2020-09-22T20:19:50.379" v="17884" actId="6549"/>
        <pc:sldMkLst>
          <pc:docMk/>
          <pc:sldMk cId="2638640268" sldId="349"/>
        </pc:sldMkLst>
        <pc:spChg chg="mod">
          <ac:chgData name="Michael PRUVOST" userId="8f2a33a4f218d1ba" providerId="LiveId" clId="{A866D625-A95C-4F21-AA79-5BB7D55546B6}" dt="2020-09-22T20:19:50.379" v="17884" actId="6549"/>
          <ac:spMkLst>
            <pc:docMk/>
            <pc:sldMk cId="2638640268" sldId="349"/>
            <ac:spMk id="10" creationId="{2C74239F-2180-41BC-9548-5E2B5BD54585}"/>
          </ac:spMkLst>
        </pc:spChg>
      </pc:sldChg>
      <pc:sldChg chg="modSp add mod">
        <pc:chgData name="Michael PRUVOST" userId="8f2a33a4f218d1ba" providerId="LiveId" clId="{A866D625-A95C-4F21-AA79-5BB7D55546B6}" dt="2020-09-22T20:37:08.757" v="18049" actId="6549"/>
        <pc:sldMkLst>
          <pc:docMk/>
          <pc:sldMk cId="576997279" sldId="350"/>
        </pc:sldMkLst>
        <pc:spChg chg="mod">
          <ac:chgData name="Michael PRUVOST" userId="8f2a33a4f218d1ba" providerId="LiveId" clId="{A866D625-A95C-4F21-AA79-5BB7D55546B6}" dt="2020-09-22T20:37:08.757" v="18049" actId="6549"/>
          <ac:spMkLst>
            <pc:docMk/>
            <pc:sldMk cId="576997279" sldId="350"/>
            <ac:spMk id="10" creationId="{2C74239F-2180-41BC-9548-5E2B5BD54585}"/>
          </ac:spMkLst>
        </pc:spChg>
      </pc:sldChg>
      <pc:sldChg chg="modSp add mod ord setBg">
        <pc:chgData name="Michael PRUVOST" userId="8f2a33a4f218d1ba" providerId="LiveId" clId="{A866D625-A95C-4F21-AA79-5BB7D55546B6}" dt="2020-09-22T20:45:57.485" v="18500" actId="20577"/>
        <pc:sldMkLst>
          <pc:docMk/>
          <pc:sldMk cId="345012810" sldId="351"/>
        </pc:sldMkLst>
        <pc:spChg chg="mod">
          <ac:chgData name="Michael PRUVOST" userId="8f2a33a4f218d1ba" providerId="LiveId" clId="{A866D625-A95C-4F21-AA79-5BB7D55546B6}" dt="2020-09-22T20:44:08.574" v="18448"/>
          <ac:spMkLst>
            <pc:docMk/>
            <pc:sldMk cId="345012810" sldId="351"/>
            <ac:spMk id="4" creationId="{D56091F4-BC30-4902-B49D-E36748A01DF4}"/>
          </ac:spMkLst>
        </pc:spChg>
        <pc:spChg chg="mod">
          <ac:chgData name="Michael PRUVOST" userId="8f2a33a4f218d1ba" providerId="LiveId" clId="{A866D625-A95C-4F21-AA79-5BB7D55546B6}" dt="2020-09-22T20:44:08.574" v="18448"/>
          <ac:spMkLst>
            <pc:docMk/>
            <pc:sldMk cId="345012810" sldId="351"/>
            <ac:spMk id="5" creationId="{C847A897-8698-4E2A-9AC9-5235431D1F03}"/>
          </ac:spMkLst>
        </pc:spChg>
        <pc:spChg chg="mod">
          <ac:chgData name="Michael PRUVOST" userId="8f2a33a4f218d1ba" providerId="LiveId" clId="{A866D625-A95C-4F21-AA79-5BB7D55546B6}" dt="2020-09-22T20:45:57.485" v="18500" actId="20577"/>
          <ac:spMkLst>
            <pc:docMk/>
            <pc:sldMk cId="345012810" sldId="351"/>
            <ac:spMk id="10" creationId="{2C74239F-2180-41BC-9548-5E2B5BD54585}"/>
          </ac:spMkLst>
        </pc:spChg>
      </pc:sldChg>
      <pc:sldChg chg="modSp add del mod">
        <pc:chgData name="Michael PRUVOST" userId="8f2a33a4f218d1ba" providerId="LiveId" clId="{A866D625-A95C-4F21-AA79-5BB7D55546B6}" dt="2020-09-22T20:42:24.096" v="18428" actId="47"/>
        <pc:sldMkLst>
          <pc:docMk/>
          <pc:sldMk cId="725143397" sldId="351"/>
        </pc:sldMkLst>
        <pc:spChg chg="mod">
          <ac:chgData name="Michael PRUVOST" userId="8f2a33a4f218d1ba" providerId="LiveId" clId="{A866D625-A95C-4F21-AA79-5BB7D55546B6}" dt="2020-09-22T20:39:10.538" v="18222" actId="21"/>
          <ac:spMkLst>
            <pc:docMk/>
            <pc:sldMk cId="725143397" sldId="351"/>
            <ac:spMk id="10" creationId="{2C74239F-2180-41BC-9548-5E2B5BD54585}"/>
          </ac:spMkLst>
        </pc:spChg>
      </pc:sldChg>
      <pc:sldChg chg="modSp add mod setBg">
        <pc:chgData name="Michael PRUVOST" userId="8f2a33a4f218d1ba" providerId="LiveId" clId="{A866D625-A95C-4F21-AA79-5BB7D55546B6}" dt="2020-09-22T21:14:50.043" v="19679" actId="20577"/>
        <pc:sldMkLst>
          <pc:docMk/>
          <pc:sldMk cId="2536428217" sldId="352"/>
        </pc:sldMkLst>
        <pc:spChg chg="mod">
          <ac:chgData name="Michael PRUVOST" userId="8f2a33a4f218d1ba" providerId="LiveId" clId="{A866D625-A95C-4F21-AA79-5BB7D55546B6}" dt="2020-09-22T21:14:50.043" v="19679" actId="20577"/>
          <ac:spMkLst>
            <pc:docMk/>
            <pc:sldMk cId="2536428217" sldId="352"/>
            <ac:spMk id="10" creationId="{2C74239F-2180-41BC-9548-5E2B5BD54585}"/>
          </ac:spMkLst>
        </pc:spChg>
      </pc:sldChg>
      <pc:sldChg chg="modSp add mod setBg">
        <pc:chgData name="Michael PRUVOST" userId="8f2a33a4f218d1ba" providerId="LiveId" clId="{A866D625-A95C-4F21-AA79-5BB7D55546B6}" dt="2020-09-22T20:52:41.677" v="18820" actId="21"/>
        <pc:sldMkLst>
          <pc:docMk/>
          <pc:sldMk cId="4024129825" sldId="353"/>
        </pc:sldMkLst>
        <pc:spChg chg="mod">
          <ac:chgData name="Michael PRUVOST" userId="8f2a33a4f218d1ba" providerId="LiveId" clId="{A866D625-A95C-4F21-AA79-5BB7D55546B6}" dt="2020-09-22T20:51:34.254" v="18808"/>
          <ac:spMkLst>
            <pc:docMk/>
            <pc:sldMk cId="4024129825" sldId="353"/>
            <ac:spMk id="4" creationId="{D56091F4-BC30-4902-B49D-E36748A01DF4}"/>
          </ac:spMkLst>
        </pc:spChg>
        <pc:spChg chg="mod">
          <ac:chgData name="Michael PRUVOST" userId="8f2a33a4f218d1ba" providerId="LiveId" clId="{A866D625-A95C-4F21-AA79-5BB7D55546B6}" dt="2020-09-22T20:51:34.254" v="18808"/>
          <ac:spMkLst>
            <pc:docMk/>
            <pc:sldMk cId="4024129825" sldId="353"/>
            <ac:spMk id="5" creationId="{C847A897-8698-4E2A-9AC9-5235431D1F03}"/>
          </ac:spMkLst>
        </pc:spChg>
        <pc:spChg chg="mod">
          <ac:chgData name="Michael PRUVOST" userId="8f2a33a4f218d1ba" providerId="LiveId" clId="{A866D625-A95C-4F21-AA79-5BB7D55546B6}" dt="2020-09-22T20:52:41.677" v="18820" actId="21"/>
          <ac:spMkLst>
            <pc:docMk/>
            <pc:sldMk cId="4024129825" sldId="353"/>
            <ac:spMk id="10" creationId="{2C74239F-2180-41BC-9548-5E2B5BD54585}"/>
          </ac:spMkLst>
        </pc:spChg>
      </pc:sldChg>
      <pc:sldChg chg="modSp add mod setBg">
        <pc:chgData name="Michael PRUVOST" userId="8f2a33a4f218d1ba" providerId="LiveId" clId="{A866D625-A95C-4F21-AA79-5BB7D55546B6}" dt="2020-09-22T20:55:41.245" v="19007" actId="21"/>
        <pc:sldMkLst>
          <pc:docMk/>
          <pc:sldMk cId="346935270" sldId="354"/>
        </pc:sldMkLst>
        <pc:spChg chg="mod">
          <ac:chgData name="Michael PRUVOST" userId="8f2a33a4f218d1ba" providerId="LiveId" clId="{A866D625-A95C-4F21-AA79-5BB7D55546B6}" dt="2020-09-22T20:55:41.245" v="19007" actId="21"/>
          <ac:spMkLst>
            <pc:docMk/>
            <pc:sldMk cId="346935270" sldId="354"/>
            <ac:spMk id="10" creationId="{2C74239F-2180-41BC-9548-5E2B5BD54585}"/>
          </ac:spMkLst>
        </pc:spChg>
      </pc:sldChg>
      <pc:sldChg chg="modSp add mod setBg">
        <pc:chgData name="Michael PRUVOST" userId="8f2a33a4f218d1ba" providerId="LiveId" clId="{A866D625-A95C-4F21-AA79-5BB7D55546B6}" dt="2020-09-22T21:03:12.981" v="19286" actId="20577"/>
        <pc:sldMkLst>
          <pc:docMk/>
          <pc:sldMk cId="3147609003" sldId="355"/>
        </pc:sldMkLst>
        <pc:spChg chg="mod">
          <ac:chgData name="Michael PRUVOST" userId="8f2a33a4f218d1ba" providerId="LiveId" clId="{A866D625-A95C-4F21-AA79-5BB7D55546B6}" dt="2020-09-22T21:01:20.070" v="19269"/>
          <ac:spMkLst>
            <pc:docMk/>
            <pc:sldMk cId="3147609003" sldId="355"/>
            <ac:spMk id="4" creationId="{D56091F4-BC30-4902-B49D-E36748A01DF4}"/>
          </ac:spMkLst>
        </pc:spChg>
        <pc:spChg chg="mod">
          <ac:chgData name="Michael PRUVOST" userId="8f2a33a4f218d1ba" providerId="LiveId" clId="{A866D625-A95C-4F21-AA79-5BB7D55546B6}" dt="2020-09-22T21:01:20.070" v="19269"/>
          <ac:spMkLst>
            <pc:docMk/>
            <pc:sldMk cId="3147609003" sldId="355"/>
            <ac:spMk id="5" creationId="{C847A897-8698-4E2A-9AC9-5235431D1F03}"/>
          </ac:spMkLst>
        </pc:spChg>
        <pc:spChg chg="mod">
          <ac:chgData name="Michael PRUVOST" userId="8f2a33a4f218d1ba" providerId="LiveId" clId="{A866D625-A95C-4F21-AA79-5BB7D55546B6}" dt="2020-09-22T21:03:12.981" v="19286" actId="20577"/>
          <ac:spMkLst>
            <pc:docMk/>
            <pc:sldMk cId="3147609003" sldId="355"/>
            <ac:spMk id="10" creationId="{2C74239F-2180-41BC-9548-5E2B5BD54585}"/>
          </ac:spMkLst>
        </pc:spChg>
      </pc:sldChg>
      <pc:sldChg chg="modSp add mod setBg">
        <pc:chgData name="Michael PRUVOST" userId="8f2a33a4f218d1ba" providerId="LiveId" clId="{A866D625-A95C-4F21-AA79-5BB7D55546B6}" dt="2020-09-22T21:04:19.722" v="19293" actId="21"/>
        <pc:sldMkLst>
          <pc:docMk/>
          <pc:sldMk cId="2614019774" sldId="356"/>
        </pc:sldMkLst>
        <pc:spChg chg="mod">
          <ac:chgData name="Michael PRUVOST" userId="8f2a33a4f218d1ba" providerId="LiveId" clId="{A866D625-A95C-4F21-AA79-5BB7D55546B6}" dt="2020-09-22T21:04:19.722" v="19293" actId="21"/>
          <ac:spMkLst>
            <pc:docMk/>
            <pc:sldMk cId="2614019774" sldId="356"/>
            <ac:spMk id="10" creationId="{2C74239F-2180-41BC-9548-5E2B5BD54585}"/>
          </ac:spMkLst>
        </pc:spChg>
      </pc:sldChg>
      <pc:sldChg chg="addSp delSp modSp add mod">
        <pc:chgData name="Michael PRUVOST" userId="8f2a33a4f218d1ba" providerId="LiveId" clId="{A866D625-A95C-4F21-AA79-5BB7D55546B6}" dt="2020-09-22T21:14:18.915" v="19672" actId="207"/>
        <pc:sldMkLst>
          <pc:docMk/>
          <pc:sldMk cId="762280496" sldId="357"/>
        </pc:sldMkLst>
        <pc:spChg chg="add mod">
          <ac:chgData name="Michael PRUVOST" userId="8f2a33a4f218d1ba" providerId="LiveId" clId="{A866D625-A95C-4F21-AA79-5BB7D55546B6}" dt="2020-09-22T21:14:18.915" v="19672" actId="207"/>
          <ac:spMkLst>
            <pc:docMk/>
            <pc:sldMk cId="762280496" sldId="357"/>
            <ac:spMk id="3" creationId="{B66429A5-7BD8-4B83-A88C-A506ED0DDD15}"/>
          </ac:spMkLst>
        </pc:spChg>
        <pc:spChg chg="del mod">
          <ac:chgData name="Michael PRUVOST" userId="8f2a33a4f218d1ba" providerId="LiveId" clId="{A866D625-A95C-4F21-AA79-5BB7D55546B6}" dt="2020-09-22T21:09:39.763" v="19618" actId="478"/>
          <ac:spMkLst>
            <pc:docMk/>
            <pc:sldMk cId="762280496" sldId="357"/>
            <ac:spMk id="7" creationId="{EBEC0664-BB24-44A4-AB02-61CAA5C23D98}"/>
          </ac:spMkLst>
        </pc:spChg>
        <pc:spChg chg="del">
          <ac:chgData name="Michael PRUVOST" userId="8f2a33a4f218d1ba" providerId="LiveId" clId="{A866D625-A95C-4F21-AA79-5BB7D55546B6}" dt="2020-09-22T21:09:41.550" v="19619" actId="478"/>
          <ac:spMkLst>
            <pc:docMk/>
            <pc:sldMk cId="762280496" sldId="357"/>
            <ac:spMk id="8" creationId="{BD54D84D-355A-45B6-9EAF-E08C0C5340DB}"/>
          </ac:spMkLst>
        </pc:spChg>
        <pc:picChg chg="del">
          <ac:chgData name="Michael PRUVOST" userId="8f2a33a4f218d1ba" providerId="LiveId" clId="{A866D625-A95C-4F21-AA79-5BB7D55546B6}" dt="2020-09-22T21:11:00.238" v="19646" actId="478"/>
          <ac:picMkLst>
            <pc:docMk/>
            <pc:sldMk cId="762280496" sldId="357"/>
            <ac:picMk id="12290" creationId="{6D9079BB-9FF7-4E78-A735-7B0256CD30A1}"/>
          </ac:picMkLst>
        </pc:picChg>
        <pc:picChg chg="add mod">
          <ac:chgData name="Michael PRUVOST" userId="8f2a33a4f218d1ba" providerId="LiveId" clId="{A866D625-A95C-4F21-AA79-5BB7D55546B6}" dt="2020-09-22T21:12:30.188" v="19652" actId="1076"/>
          <ac:picMkLst>
            <pc:docMk/>
            <pc:sldMk cId="762280496" sldId="357"/>
            <ac:picMk id="14338" creationId="{7ED24C4F-9B3A-4E54-83E6-5B0A0F86CE3E}"/>
          </ac:picMkLst>
        </pc:picChg>
      </pc:sldChg>
      <pc:sldChg chg="addSp delSp modSp add mod">
        <pc:chgData name="Michael PRUVOST" userId="8f2a33a4f218d1ba" providerId="LiveId" clId="{A866D625-A95C-4F21-AA79-5BB7D55546B6}" dt="2020-09-22T21:22:08.362" v="20298" actId="114"/>
        <pc:sldMkLst>
          <pc:docMk/>
          <pc:sldMk cId="2460753954" sldId="358"/>
        </pc:sldMkLst>
        <pc:graphicFrameChg chg="add mod modGraphic">
          <ac:chgData name="Michael PRUVOST" userId="8f2a33a4f218d1ba" providerId="LiveId" clId="{A866D625-A95C-4F21-AA79-5BB7D55546B6}" dt="2020-09-22T21:22:03.899" v="20297" actId="114"/>
          <ac:graphicFrameMkLst>
            <pc:docMk/>
            <pc:sldMk cId="2460753954" sldId="358"/>
            <ac:graphicFrameMk id="2" creationId="{FA186522-8543-4502-8C08-C52EE5C016C8}"/>
          </ac:graphicFrameMkLst>
        </pc:graphicFrameChg>
        <pc:graphicFrameChg chg="add mod modGraphic">
          <ac:chgData name="Michael PRUVOST" userId="8f2a33a4f218d1ba" providerId="LiveId" clId="{A866D625-A95C-4F21-AA79-5BB7D55546B6}" dt="2020-09-22T21:22:08.362" v="20298" actId="114"/>
          <ac:graphicFrameMkLst>
            <pc:docMk/>
            <pc:sldMk cId="2460753954" sldId="358"/>
            <ac:graphicFrameMk id="3" creationId="{4A619FDA-966C-4F62-ADB9-3F661459E8A0}"/>
          </ac:graphicFrameMkLst>
        </pc:graphicFrameChg>
        <pc:graphicFrameChg chg="del">
          <ac:chgData name="Michael PRUVOST" userId="8f2a33a4f218d1ba" providerId="LiveId" clId="{A866D625-A95C-4F21-AA79-5BB7D55546B6}" dt="2020-09-22T21:15:45.914" v="19682" actId="478"/>
          <ac:graphicFrameMkLst>
            <pc:docMk/>
            <pc:sldMk cId="2460753954" sldId="358"/>
            <ac:graphicFrameMk id="9" creationId="{A5A65608-EF7D-4FD4-BE61-C39158FFE9C1}"/>
          </ac:graphicFrameMkLst>
        </pc:graphicFrameChg>
      </pc:sldChg>
      <pc:sldChg chg="delSp modSp add mod">
        <pc:chgData name="Michael PRUVOST" userId="8f2a33a4f218d1ba" providerId="LiveId" clId="{A866D625-A95C-4F21-AA79-5BB7D55546B6}" dt="2020-09-22T21:25:07.847" v="20572" actId="12789"/>
        <pc:sldMkLst>
          <pc:docMk/>
          <pc:sldMk cId="3479655303" sldId="359"/>
        </pc:sldMkLst>
        <pc:graphicFrameChg chg="mod modGraphic">
          <ac:chgData name="Michael PRUVOST" userId="8f2a33a4f218d1ba" providerId="LiveId" clId="{A866D625-A95C-4F21-AA79-5BB7D55546B6}" dt="2020-09-22T21:25:07.847" v="20572" actId="12789"/>
          <ac:graphicFrameMkLst>
            <pc:docMk/>
            <pc:sldMk cId="3479655303" sldId="359"/>
            <ac:graphicFrameMk id="2" creationId="{FA186522-8543-4502-8C08-C52EE5C016C8}"/>
          </ac:graphicFrameMkLst>
        </pc:graphicFrameChg>
        <pc:graphicFrameChg chg="del">
          <ac:chgData name="Michael PRUVOST" userId="8f2a33a4f218d1ba" providerId="LiveId" clId="{A866D625-A95C-4F21-AA79-5BB7D55546B6}" dt="2020-09-22T21:22:16.183" v="20300" actId="478"/>
          <ac:graphicFrameMkLst>
            <pc:docMk/>
            <pc:sldMk cId="3479655303" sldId="359"/>
            <ac:graphicFrameMk id="3" creationId="{4A619FDA-966C-4F62-ADB9-3F661459E8A0}"/>
          </ac:graphicFrameMkLst>
        </pc:graphicFrameChg>
      </pc:sldChg>
      <pc:sldChg chg="addSp delSp modSp add mod modNotesTx">
        <pc:chgData name="Michael PRUVOST" userId="8f2a33a4f218d1ba" providerId="LiveId" clId="{A866D625-A95C-4F21-AA79-5BB7D55546B6}" dt="2020-09-22T21:48:02.934" v="21718" actId="208"/>
        <pc:sldMkLst>
          <pc:docMk/>
          <pc:sldMk cId="1570291660" sldId="360"/>
        </pc:sldMkLst>
        <pc:spChg chg="add del mod">
          <ac:chgData name="Michael PRUVOST" userId="8f2a33a4f218d1ba" providerId="LiveId" clId="{A866D625-A95C-4F21-AA79-5BB7D55546B6}" dt="2020-09-22T21:25:52.244" v="20577"/>
          <ac:spMkLst>
            <pc:docMk/>
            <pc:sldMk cId="1570291660" sldId="360"/>
            <ac:spMk id="3" creationId="{97E26AB5-1104-4177-8CB2-F98653663C9A}"/>
          </ac:spMkLst>
        </pc:spChg>
        <pc:spChg chg="add del mod">
          <ac:chgData name="Michael PRUVOST" userId="8f2a33a4f218d1ba" providerId="LiveId" clId="{A866D625-A95C-4F21-AA79-5BB7D55546B6}" dt="2020-09-22T21:34:32.319" v="21125" actId="478"/>
          <ac:spMkLst>
            <pc:docMk/>
            <pc:sldMk cId="1570291660" sldId="360"/>
            <ac:spMk id="7" creationId="{7B4EB292-843B-4FD0-AAB2-38CCB67958DD}"/>
          </ac:spMkLst>
        </pc:spChg>
        <pc:spChg chg="add mod">
          <ac:chgData name="Michael PRUVOST" userId="8f2a33a4f218d1ba" providerId="LiveId" clId="{A866D625-A95C-4F21-AA79-5BB7D55546B6}" dt="2020-09-22T21:38:00.379" v="21463" actId="1076"/>
          <ac:spMkLst>
            <pc:docMk/>
            <pc:sldMk cId="1570291660" sldId="360"/>
            <ac:spMk id="8" creationId="{211D6A9E-60CC-4D62-B60B-F0DE6E2E084B}"/>
          </ac:spMkLst>
        </pc:spChg>
        <pc:spChg chg="add del mod">
          <ac:chgData name="Michael PRUVOST" userId="8f2a33a4f218d1ba" providerId="LiveId" clId="{A866D625-A95C-4F21-AA79-5BB7D55546B6}" dt="2020-09-22T21:37:33.548" v="21459" actId="478"/>
          <ac:spMkLst>
            <pc:docMk/>
            <pc:sldMk cId="1570291660" sldId="360"/>
            <ac:spMk id="9" creationId="{FF39F423-AE78-4CCE-BBD5-57817230F12A}"/>
          </ac:spMkLst>
        </pc:spChg>
        <pc:spChg chg="add mod">
          <ac:chgData name="Michael PRUVOST" userId="8f2a33a4f218d1ba" providerId="LiveId" clId="{A866D625-A95C-4F21-AA79-5BB7D55546B6}" dt="2020-09-22T21:48:02.934" v="21718" actId="208"/>
          <ac:spMkLst>
            <pc:docMk/>
            <pc:sldMk cId="1570291660" sldId="360"/>
            <ac:spMk id="12" creationId="{F579C8CE-7D31-4B1E-8172-804FB271752A}"/>
          </ac:spMkLst>
        </pc:spChg>
        <pc:graphicFrameChg chg="del">
          <ac:chgData name="Michael PRUVOST" userId="8f2a33a4f218d1ba" providerId="LiveId" clId="{A866D625-A95C-4F21-AA79-5BB7D55546B6}" dt="2020-09-22T21:25:36.786" v="20574" actId="478"/>
          <ac:graphicFrameMkLst>
            <pc:docMk/>
            <pc:sldMk cId="1570291660" sldId="360"/>
            <ac:graphicFrameMk id="2" creationId="{FA186522-8543-4502-8C08-C52EE5C016C8}"/>
          </ac:graphicFrameMkLst>
        </pc:graphicFrameChg>
        <pc:picChg chg="add mod">
          <ac:chgData name="Michael PRUVOST" userId="8f2a33a4f218d1ba" providerId="LiveId" clId="{A866D625-A95C-4F21-AA79-5BB7D55546B6}" dt="2020-09-22T21:46:10.967" v="21703" actId="167"/>
          <ac:picMkLst>
            <pc:docMk/>
            <pc:sldMk cId="1570291660" sldId="360"/>
            <ac:picMk id="57346" creationId="{9276884D-25B5-44BC-8716-0D8886CC146F}"/>
          </ac:picMkLst>
        </pc:picChg>
        <pc:picChg chg="add mod">
          <ac:chgData name="Michael PRUVOST" userId="8f2a33a4f218d1ba" providerId="LiveId" clId="{A866D625-A95C-4F21-AA79-5BB7D55546B6}" dt="2020-09-22T21:47:37.948" v="21715" actId="1076"/>
          <ac:picMkLst>
            <pc:docMk/>
            <pc:sldMk cId="1570291660" sldId="360"/>
            <ac:picMk id="57348" creationId="{5277E013-57A1-4881-9FBF-36E77817ABFA}"/>
          </ac:picMkLst>
        </pc:picChg>
      </pc:sldChg>
      <pc:sldChg chg="addSp delSp modSp add mod">
        <pc:chgData name="Michael PRUVOST" userId="8f2a33a4f218d1ba" providerId="LiveId" clId="{A866D625-A95C-4F21-AA79-5BB7D55546B6}" dt="2020-09-22T21:26:48.217" v="20646" actId="3062"/>
        <pc:sldMkLst>
          <pc:docMk/>
          <pc:sldMk cId="2744572760" sldId="361"/>
        </pc:sldMkLst>
        <pc:spChg chg="add mod">
          <ac:chgData name="Michael PRUVOST" userId="8f2a33a4f218d1ba" providerId="LiveId" clId="{A866D625-A95C-4F21-AA79-5BB7D55546B6}" dt="2020-09-22T21:26:48.217" v="20646" actId="3062"/>
          <ac:spMkLst>
            <pc:docMk/>
            <pc:sldMk cId="2744572760" sldId="361"/>
            <ac:spMk id="3" creationId="{C5830C58-90EB-4E7C-94F1-141390AF54D5}"/>
          </ac:spMkLst>
        </pc:spChg>
        <pc:graphicFrameChg chg="del">
          <ac:chgData name="Michael PRUVOST" userId="8f2a33a4f218d1ba" providerId="LiveId" clId="{A866D625-A95C-4F21-AA79-5BB7D55546B6}" dt="2020-09-22T21:25:57.229" v="20579" actId="478"/>
          <ac:graphicFrameMkLst>
            <pc:docMk/>
            <pc:sldMk cId="2744572760" sldId="361"/>
            <ac:graphicFrameMk id="2" creationId="{FA186522-8543-4502-8C08-C52EE5C016C8}"/>
          </ac:graphicFrameMkLst>
        </pc:graphicFrameChg>
      </pc:sldChg>
      <pc:sldChg chg="addSp modSp add mod ord">
        <pc:chgData name="Michael PRUVOST" userId="8f2a33a4f218d1ba" providerId="LiveId" clId="{A866D625-A95C-4F21-AA79-5BB7D55546B6}" dt="2020-09-22T23:53:16.725" v="28218" actId="1076"/>
        <pc:sldMkLst>
          <pc:docMk/>
          <pc:sldMk cId="111447753" sldId="362"/>
        </pc:sldMkLst>
        <pc:spChg chg="mod">
          <ac:chgData name="Michael PRUVOST" userId="8f2a33a4f218d1ba" providerId="LiveId" clId="{A866D625-A95C-4F21-AA79-5BB7D55546B6}" dt="2020-09-22T23:53:16.725" v="28218" actId="1076"/>
          <ac:spMkLst>
            <pc:docMk/>
            <pc:sldMk cId="111447753" sldId="362"/>
            <ac:spMk id="7" creationId="{7B4EB292-843B-4FD0-AAB2-38CCB67958DD}"/>
          </ac:spMkLst>
        </pc:spChg>
        <pc:picChg chg="add mod">
          <ac:chgData name="Michael PRUVOST" userId="8f2a33a4f218d1ba" providerId="LiveId" clId="{A866D625-A95C-4F21-AA79-5BB7D55546B6}" dt="2020-09-22T21:53:08.594" v="21732" actId="1076"/>
          <ac:picMkLst>
            <pc:docMk/>
            <pc:sldMk cId="111447753" sldId="362"/>
            <ac:picMk id="55298" creationId="{F0ECCFA1-26E5-4650-A447-2BDEC60A66A7}"/>
          </ac:picMkLst>
        </pc:picChg>
      </pc:sldChg>
      <pc:sldChg chg="add del">
        <pc:chgData name="Michael PRUVOST" userId="8f2a33a4f218d1ba" providerId="LiveId" clId="{A866D625-A95C-4F21-AA79-5BB7D55546B6}" dt="2020-09-22T21:34:24.922" v="21123"/>
        <pc:sldMkLst>
          <pc:docMk/>
          <pc:sldMk cId="2272236761" sldId="362"/>
        </pc:sldMkLst>
      </pc:sldChg>
      <pc:sldChg chg="addSp modSp add mod">
        <pc:chgData name="Michael PRUVOST" userId="8f2a33a4f218d1ba" providerId="LiveId" clId="{A866D625-A95C-4F21-AA79-5BB7D55546B6}" dt="2020-09-22T21:45:26.702" v="21700" actId="167"/>
        <pc:sldMkLst>
          <pc:docMk/>
          <pc:sldMk cId="2331167027" sldId="363"/>
        </pc:sldMkLst>
        <pc:spChg chg="mod">
          <ac:chgData name="Michael PRUVOST" userId="8f2a33a4f218d1ba" providerId="LiveId" clId="{A866D625-A95C-4F21-AA79-5BB7D55546B6}" dt="2020-09-22T21:45:19.780" v="21698" actId="1076"/>
          <ac:spMkLst>
            <pc:docMk/>
            <pc:sldMk cId="2331167027" sldId="363"/>
            <ac:spMk id="8" creationId="{211D6A9E-60CC-4D62-B60B-F0DE6E2E084B}"/>
          </ac:spMkLst>
        </pc:spChg>
        <pc:picChg chg="add mod">
          <ac:chgData name="Michael PRUVOST" userId="8f2a33a4f218d1ba" providerId="LiveId" clId="{A866D625-A95C-4F21-AA79-5BB7D55546B6}" dt="2020-09-22T21:45:26.702" v="21700" actId="167"/>
          <ac:picMkLst>
            <pc:docMk/>
            <pc:sldMk cId="2331167027" sldId="363"/>
            <ac:picMk id="54274" creationId="{AE2F4C2E-33B4-473B-8762-5F484ADD10D4}"/>
          </ac:picMkLst>
        </pc:picChg>
      </pc:sldChg>
      <pc:sldChg chg="addSp delSp modSp add mod">
        <pc:chgData name="Michael PRUVOST" userId="8f2a33a4f218d1ba" providerId="LiveId" clId="{A866D625-A95C-4F21-AA79-5BB7D55546B6}" dt="2020-09-22T22:39:49.206" v="22458" actId="1076"/>
        <pc:sldMkLst>
          <pc:docMk/>
          <pc:sldMk cId="4080515551" sldId="364"/>
        </pc:sldMkLst>
        <pc:spChg chg="add mod">
          <ac:chgData name="Michael PRUVOST" userId="8f2a33a4f218d1ba" providerId="LiveId" clId="{A866D625-A95C-4F21-AA79-5BB7D55546B6}" dt="2020-09-22T22:39:11.536" v="22453" actId="1076"/>
          <ac:spMkLst>
            <pc:docMk/>
            <pc:sldMk cId="4080515551" sldId="364"/>
            <ac:spMk id="3" creationId="{9061AD42-6793-4F3B-BE4C-647B0900CBB4}"/>
          </ac:spMkLst>
        </pc:spChg>
        <pc:spChg chg="del mod">
          <ac:chgData name="Michael PRUVOST" userId="8f2a33a4f218d1ba" providerId="LiveId" clId="{A866D625-A95C-4F21-AA79-5BB7D55546B6}" dt="2020-09-22T22:33:15.994" v="21737" actId="478"/>
          <ac:spMkLst>
            <pc:docMk/>
            <pc:sldMk cId="4080515551" sldId="364"/>
            <ac:spMk id="7" creationId="{EBEC0664-BB24-44A4-AB02-61CAA5C23D98}"/>
          </ac:spMkLst>
        </pc:spChg>
        <pc:spChg chg="mod">
          <ac:chgData name="Michael PRUVOST" userId="8f2a33a4f218d1ba" providerId="LiveId" clId="{A866D625-A95C-4F21-AA79-5BB7D55546B6}" dt="2020-09-22T22:37:05.822" v="22270" actId="20577"/>
          <ac:spMkLst>
            <pc:docMk/>
            <pc:sldMk cId="4080515551" sldId="364"/>
            <ac:spMk id="8" creationId="{BD54D84D-355A-45B6-9EAF-E08C0C5340DB}"/>
          </ac:spMkLst>
        </pc:spChg>
        <pc:picChg chg="add mod">
          <ac:chgData name="Michael PRUVOST" userId="8f2a33a4f218d1ba" providerId="LiveId" clId="{A866D625-A95C-4F21-AA79-5BB7D55546B6}" dt="2020-09-22T22:39:49.206" v="22458" actId="1076"/>
          <ac:picMkLst>
            <pc:docMk/>
            <pc:sldMk cId="4080515551" sldId="364"/>
            <ac:picMk id="10" creationId="{49A68BD6-C60A-4B9C-A525-FDDF60636354}"/>
          </ac:picMkLst>
        </pc:picChg>
      </pc:sldChg>
      <pc:sldChg chg="addSp delSp modSp add mod">
        <pc:chgData name="Michael PRUVOST" userId="8f2a33a4f218d1ba" providerId="LiveId" clId="{A866D625-A95C-4F21-AA79-5BB7D55546B6}" dt="2020-09-22T22:55:49.479" v="23373" actId="255"/>
        <pc:sldMkLst>
          <pc:docMk/>
          <pc:sldMk cId="842612156" sldId="365"/>
        </pc:sldMkLst>
        <pc:spChg chg="mod">
          <ac:chgData name="Michael PRUVOST" userId="8f2a33a4f218d1ba" providerId="LiveId" clId="{A866D625-A95C-4F21-AA79-5BB7D55546B6}" dt="2020-09-22T22:55:49.479" v="23373" actId="255"/>
          <ac:spMkLst>
            <pc:docMk/>
            <pc:sldMk cId="842612156" sldId="365"/>
            <ac:spMk id="7" creationId="{EBEC0664-BB24-44A4-AB02-61CAA5C23D98}"/>
          </ac:spMkLst>
        </pc:spChg>
        <pc:picChg chg="del">
          <ac:chgData name="Michael PRUVOST" userId="8f2a33a4f218d1ba" providerId="LiveId" clId="{A866D625-A95C-4F21-AA79-5BB7D55546B6}" dt="2020-09-22T22:47:02.477" v="22594" actId="478"/>
          <ac:picMkLst>
            <pc:docMk/>
            <pc:sldMk cId="842612156" sldId="365"/>
            <ac:picMk id="8" creationId="{9A491B76-C55E-4598-916E-AD2952474745}"/>
          </ac:picMkLst>
        </pc:picChg>
        <pc:picChg chg="add mod">
          <ac:chgData name="Michael PRUVOST" userId="8f2a33a4f218d1ba" providerId="LiveId" clId="{A866D625-A95C-4F21-AA79-5BB7D55546B6}" dt="2020-09-22T22:49:37.544" v="22602"/>
          <ac:picMkLst>
            <pc:docMk/>
            <pc:sldMk cId="842612156" sldId="365"/>
            <ac:picMk id="60418" creationId="{52FF39AD-4350-4384-93FB-120191D1B56E}"/>
          </ac:picMkLst>
        </pc:picChg>
      </pc:sldChg>
      <pc:sldChg chg="add del">
        <pc:chgData name="Michael PRUVOST" userId="8f2a33a4f218d1ba" providerId="LiveId" clId="{A866D625-A95C-4F21-AA79-5BB7D55546B6}" dt="2020-09-22T22:56:31.538" v="23375" actId="47"/>
        <pc:sldMkLst>
          <pc:docMk/>
          <pc:sldMk cId="581860766" sldId="366"/>
        </pc:sldMkLst>
      </pc:sldChg>
      <pc:sldChg chg="addSp modSp add mod">
        <pc:chgData name="Michael PRUVOST" userId="8f2a33a4f218d1ba" providerId="LiveId" clId="{A866D625-A95C-4F21-AA79-5BB7D55546B6}" dt="2020-09-22T23:10:54.891" v="24470" actId="123"/>
        <pc:sldMkLst>
          <pc:docMk/>
          <pc:sldMk cId="2895959487" sldId="366"/>
        </pc:sldMkLst>
        <pc:spChg chg="mod">
          <ac:chgData name="Michael PRUVOST" userId="8f2a33a4f218d1ba" providerId="LiveId" clId="{A866D625-A95C-4F21-AA79-5BB7D55546B6}" dt="2020-09-22T23:00:51.789" v="23817" actId="1076"/>
          <ac:spMkLst>
            <pc:docMk/>
            <pc:sldMk cId="2895959487" sldId="366"/>
            <ac:spMk id="7" creationId="{EBEC0664-BB24-44A4-AB02-61CAA5C23D98}"/>
          </ac:spMkLst>
        </pc:spChg>
        <pc:spChg chg="mod">
          <ac:chgData name="Michael PRUVOST" userId="8f2a33a4f218d1ba" providerId="LiveId" clId="{A866D625-A95C-4F21-AA79-5BB7D55546B6}" dt="2020-09-22T23:09:24.812" v="24316" actId="14100"/>
          <ac:spMkLst>
            <pc:docMk/>
            <pc:sldMk cId="2895959487" sldId="366"/>
            <ac:spMk id="8" creationId="{BD54D84D-355A-45B6-9EAF-E08C0C5340DB}"/>
          </ac:spMkLst>
        </pc:spChg>
        <pc:spChg chg="add mod">
          <ac:chgData name="Michael PRUVOST" userId="8f2a33a4f218d1ba" providerId="LiveId" clId="{A866D625-A95C-4F21-AA79-5BB7D55546B6}" dt="2020-09-22T23:10:54.891" v="24470" actId="123"/>
          <ac:spMkLst>
            <pc:docMk/>
            <pc:sldMk cId="2895959487" sldId="366"/>
            <ac:spMk id="10" creationId="{2B6AC252-9015-478E-92D5-C4D98C8AA194}"/>
          </ac:spMkLst>
        </pc:spChg>
        <pc:picChg chg="add mod">
          <ac:chgData name="Michael PRUVOST" userId="8f2a33a4f218d1ba" providerId="LiveId" clId="{A866D625-A95C-4F21-AA79-5BB7D55546B6}" dt="2020-09-22T23:00:40.804" v="23815" actId="167"/>
          <ac:picMkLst>
            <pc:docMk/>
            <pc:sldMk cId="2895959487" sldId="366"/>
            <ac:picMk id="3" creationId="{C1FDC5AE-5816-48C7-A234-56CECE533A29}"/>
          </ac:picMkLst>
        </pc:picChg>
      </pc:sldChg>
      <pc:sldChg chg="modSp add mod">
        <pc:chgData name="Michael PRUVOST" userId="8f2a33a4f218d1ba" providerId="LiveId" clId="{A866D625-A95C-4F21-AA79-5BB7D55546B6}" dt="2020-09-22T23:59:06.297" v="28328" actId="20577"/>
        <pc:sldMkLst>
          <pc:docMk/>
          <pc:sldMk cId="2010002036" sldId="367"/>
        </pc:sldMkLst>
        <pc:spChg chg="mod">
          <ac:chgData name="Michael PRUVOST" userId="8f2a33a4f218d1ba" providerId="LiveId" clId="{A866D625-A95C-4F21-AA79-5BB7D55546B6}" dt="2020-09-22T23:59:06.297" v="28328" actId="20577"/>
          <ac:spMkLst>
            <pc:docMk/>
            <pc:sldMk cId="2010002036" sldId="367"/>
            <ac:spMk id="7" creationId="{EBEC0664-BB24-44A4-AB02-61CAA5C23D98}"/>
          </ac:spMkLst>
        </pc:spChg>
      </pc:sldChg>
      <pc:sldChg chg="add del">
        <pc:chgData name="Michael PRUVOST" userId="8f2a33a4f218d1ba" providerId="LiveId" clId="{A866D625-A95C-4F21-AA79-5BB7D55546B6}" dt="2020-09-22T23:02:32.876" v="23819" actId="47"/>
        <pc:sldMkLst>
          <pc:docMk/>
          <pc:sldMk cId="2529258221" sldId="367"/>
        </pc:sldMkLst>
      </pc:sldChg>
      <pc:sldChg chg="addSp delSp modSp add mod">
        <pc:chgData name="Michael PRUVOST" userId="8f2a33a4f218d1ba" providerId="LiveId" clId="{A866D625-A95C-4F21-AA79-5BB7D55546B6}" dt="2020-09-22T23:27:03.075" v="25953" actId="113"/>
        <pc:sldMkLst>
          <pc:docMk/>
          <pc:sldMk cId="3464061615" sldId="368"/>
        </pc:sldMkLst>
        <pc:spChg chg="add del mod">
          <ac:chgData name="Michael PRUVOST" userId="8f2a33a4f218d1ba" providerId="LiveId" clId="{A866D625-A95C-4F21-AA79-5BB7D55546B6}" dt="2020-09-22T23:24:56.888" v="25940" actId="478"/>
          <ac:spMkLst>
            <pc:docMk/>
            <pc:sldMk cId="3464061615" sldId="368"/>
            <ac:spMk id="3" creationId="{2B98E2CE-DCA4-4F72-91C2-E89B07E5E778}"/>
          </ac:spMkLst>
        </pc:spChg>
        <pc:spChg chg="mod">
          <ac:chgData name="Michael PRUVOST" userId="8f2a33a4f218d1ba" providerId="LiveId" clId="{A866D625-A95C-4F21-AA79-5BB7D55546B6}" dt="2020-09-22T23:27:03.075" v="25953" actId="113"/>
          <ac:spMkLst>
            <pc:docMk/>
            <pc:sldMk cId="3464061615" sldId="368"/>
            <ac:spMk id="7" creationId="{EBEC0664-BB24-44A4-AB02-61CAA5C23D98}"/>
          </ac:spMkLst>
        </pc:spChg>
        <pc:picChg chg="del">
          <ac:chgData name="Michael PRUVOST" userId="8f2a33a4f218d1ba" providerId="LiveId" clId="{A866D625-A95C-4F21-AA79-5BB7D55546B6}" dt="2020-09-22T23:11:28.813" v="24474" actId="478"/>
          <ac:picMkLst>
            <pc:docMk/>
            <pc:sldMk cId="3464061615" sldId="368"/>
            <ac:picMk id="60418" creationId="{52FF39AD-4350-4384-93FB-120191D1B56E}"/>
          </ac:picMkLst>
        </pc:picChg>
      </pc:sldChg>
      <pc:sldChg chg="delSp modSp add mod">
        <pc:chgData name="Michael PRUVOST" userId="8f2a33a4f218d1ba" providerId="LiveId" clId="{A866D625-A95C-4F21-AA79-5BB7D55546B6}" dt="2020-09-22T23:24:50.876" v="25938" actId="14100"/>
        <pc:sldMkLst>
          <pc:docMk/>
          <pc:sldMk cId="142098530" sldId="369"/>
        </pc:sldMkLst>
        <pc:spChg chg="mod">
          <ac:chgData name="Michael PRUVOST" userId="8f2a33a4f218d1ba" providerId="LiveId" clId="{A866D625-A95C-4F21-AA79-5BB7D55546B6}" dt="2020-09-22T23:24:50.876" v="25938" actId="14100"/>
          <ac:spMkLst>
            <pc:docMk/>
            <pc:sldMk cId="142098530" sldId="369"/>
            <ac:spMk id="3" creationId="{2B98E2CE-DCA4-4F72-91C2-E89B07E5E778}"/>
          </ac:spMkLst>
        </pc:spChg>
        <pc:spChg chg="del mod">
          <ac:chgData name="Michael PRUVOST" userId="8f2a33a4f218d1ba" providerId="LiveId" clId="{A866D625-A95C-4F21-AA79-5BB7D55546B6}" dt="2020-09-22T23:23:45.030" v="25927" actId="478"/>
          <ac:spMkLst>
            <pc:docMk/>
            <pc:sldMk cId="142098530" sldId="369"/>
            <ac:spMk id="7" creationId="{EBEC0664-BB24-44A4-AB02-61CAA5C23D98}"/>
          </ac:spMkLst>
        </pc:spChg>
      </pc:sldChg>
      <pc:sldChg chg="delSp modSp add mod">
        <pc:chgData name="Michael PRUVOST" userId="8f2a33a4f218d1ba" providerId="LiveId" clId="{A866D625-A95C-4F21-AA79-5BB7D55546B6}" dt="2020-09-22T23:35:01.681" v="26966" actId="1076"/>
        <pc:sldMkLst>
          <pc:docMk/>
          <pc:sldMk cId="607468674" sldId="370"/>
        </pc:sldMkLst>
        <pc:spChg chg="mod">
          <ac:chgData name="Michael PRUVOST" userId="8f2a33a4f218d1ba" providerId="LiveId" clId="{A866D625-A95C-4F21-AA79-5BB7D55546B6}" dt="2020-09-22T23:35:01.681" v="26966" actId="1076"/>
          <ac:spMkLst>
            <pc:docMk/>
            <pc:sldMk cId="607468674" sldId="370"/>
            <ac:spMk id="7" creationId="{EBEC0664-BB24-44A4-AB02-61CAA5C23D98}"/>
          </ac:spMkLst>
        </pc:spChg>
        <pc:picChg chg="del">
          <ac:chgData name="Michael PRUVOST" userId="8f2a33a4f218d1ba" providerId="LiveId" clId="{A866D625-A95C-4F21-AA79-5BB7D55546B6}" dt="2020-09-22T23:34:52.504" v="26965" actId="478"/>
          <ac:picMkLst>
            <pc:docMk/>
            <pc:sldMk cId="607468674" sldId="370"/>
            <ac:picMk id="60418" creationId="{52FF39AD-4350-4384-93FB-120191D1B56E}"/>
          </ac:picMkLst>
        </pc:picChg>
      </pc:sldChg>
      <pc:sldChg chg="addSp modSp add mod">
        <pc:chgData name="Michael PRUVOST" userId="8f2a33a4f218d1ba" providerId="LiveId" clId="{A866D625-A95C-4F21-AA79-5BB7D55546B6}" dt="2020-09-22T23:39:28.529" v="27314" actId="167"/>
        <pc:sldMkLst>
          <pc:docMk/>
          <pc:sldMk cId="2690070580" sldId="371"/>
        </pc:sldMkLst>
        <pc:spChg chg="mod">
          <ac:chgData name="Michael PRUVOST" userId="8f2a33a4f218d1ba" providerId="LiveId" clId="{A866D625-A95C-4F21-AA79-5BB7D55546B6}" dt="2020-09-22T23:37:58.209" v="27309" actId="14100"/>
          <ac:spMkLst>
            <pc:docMk/>
            <pc:sldMk cId="2690070580" sldId="371"/>
            <ac:spMk id="3" creationId="{2B98E2CE-DCA4-4F72-91C2-E89B07E5E778}"/>
          </ac:spMkLst>
        </pc:spChg>
        <pc:picChg chg="add mod">
          <ac:chgData name="Michael PRUVOST" userId="8f2a33a4f218d1ba" providerId="LiveId" clId="{A866D625-A95C-4F21-AA79-5BB7D55546B6}" dt="2020-09-22T23:39:28.529" v="27314" actId="167"/>
          <ac:picMkLst>
            <pc:docMk/>
            <pc:sldMk cId="2690070580" sldId="371"/>
            <ac:picMk id="61442" creationId="{F2F153A8-0C2E-4630-95A0-94D6ADB94480}"/>
          </ac:picMkLst>
        </pc:picChg>
      </pc:sldChg>
      <pc:sldChg chg="addSp delSp modSp add mod">
        <pc:chgData name="Michael PRUVOST" userId="8f2a33a4f218d1ba" providerId="LiveId" clId="{A866D625-A95C-4F21-AA79-5BB7D55546B6}" dt="2020-09-22T23:48:01.107" v="28217" actId="403"/>
        <pc:sldMkLst>
          <pc:docMk/>
          <pc:sldMk cId="317622598" sldId="372"/>
        </pc:sldMkLst>
        <pc:spChg chg="mod">
          <ac:chgData name="Michael PRUVOST" userId="8f2a33a4f218d1ba" providerId="LiveId" clId="{A866D625-A95C-4F21-AA79-5BB7D55546B6}" dt="2020-09-22T23:47:34.852" v="28209" actId="1076"/>
          <ac:spMkLst>
            <pc:docMk/>
            <pc:sldMk cId="317622598" sldId="372"/>
            <ac:spMk id="2" creationId="{54CFD724-7D3B-4B88-9E16-749F09C8F8C5}"/>
          </ac:spMkLst>
        </pc:spChg>
        <pc:spChg chg="del">
          <ac:chgData name="Michael PRUVOST" userId="8f2a33a4f218d1ba" providerId="LiveId" clId="{A866D625-A95C-4F21-AA79-5BB7D55546B6}" dt="2020-09-22T23:40:05.393" v="27317" actId="478"/>
          <ac:spMkLst>
            <pc:docMk/>
            <pc:sldMk cId="317622598" sldId="372"/>
            <ac:spMk id="3" creationId="{2B98E2CE-DCA4-4F72-91C2-E89B07E5E778}"/>
          </ac:spMkLst>
        </pc:spChg>
        <pc:spChg chg="add mod">
          <ac:chgData name="Michael PRUVOST" userId="8f2a33a4f218d1ba" providerId="LiveId" clId="{A866D625-A95C-4F21-AA79-5BB7D55546B6}" dt="2020-09-22T23:48:01.107" v="28217" actId="403"/>
          <ac:spMkLst>
            <pc:docMk/>
            <pc:sldMk cId="317622598" sldId="372"/>
            <ac:spMk id="7" creationId="{E0989170-F177-4185-BCE7-58CFB20DBA31}"/>
          </ac:spMkLst>
        </pc:spChg>
        <pc:picChg chg="del">
          <ac:chgData name="Michael PRUVOST" userId="8f2a33a4f218d1ba" providerId="LiveId" clId="{A866D625-A95C-4F21-AA79-5BB7D55546B6}" dt="2020-09-22T23:40:03.091" v="27316" actId="478"/>
          <ac:picMkLst>
            <pc:docMk/>
            <pc:sldMk cId="317622598" sldId="372"/>
            <ac:picMk id="61442" creationId="{F2F153A8-0C2E-4630-95A0-94D6ADB94480}"/>
          </ac:picMkLst>
        </pc:picChg>
      </pc:sldChg>
      <pc:sldChg chg="addSp modSp add mod">
        <pc:chgData name="Michael PRUVOST" userId="8f2a33a4f218d1ba" providerId="LiveId" clId="{A866D625-A95C-4F21-AA79-5BB7D55546B6}" dt="2020-09-23T00:07:20.185" v="28827" actId="1076"/>
        <pc:sldMkLst>
          <pc:docMk/>
          <pc:sldMk cId="2115221303" sldId="373"/>
        </pc:sldMkLst>
        <pc:spChg chg="mod">
          <ac:chgData name="Michael PRUVOST" userId="8f2a33a4f218d1ba" providerId="LiveId" clId="{A866D625-A95C-4F21-AA79-5BB7D55546B6}" dt="2020-09-23T00:07:20.185" v="28827" actId="1076"/>
          <ac:spMkLst>
            <pc:docMk/>
            <pc:sldMk cId="2115221303" sldId="373"/>
            <ac:spMk id="3" creationId="{A5CDF015-FFEC-499B-8505-1DEB45E519D2}"/>
          </ac:spMkLst>
        </pc:spChg>
        <pc:spChg chg="mod">
          <ac:chgData name="Michael PRUVOST" userId="8f2a33a4f218d1ba" providerId="LiveId" clId="{A866D625-A95C-4F21-AA79-5BB7D55546B6}" dt="2020-09-23T00:06:12.560" v="28814" actId="20577"/>
          <ac:spMkLst>
            <pc:docMk/>
            <pc:sldMk cId="2115221303" sldId="373"/>
            <ac:spMk id="4" creationId="{D56091F4-BC30-4902-B49D-E36748A01DF4}"/>
          </ac:spMkLst>
        </pc:spChg>
        <pc:spChg chg="mod">
          <ac:chgData name="Michael PRUVOST" userId="8f2a33a4f218d1ba" providerId="LiveId" clId="{A866D625-A95C-4F21-AA79-5BB7D55546B6}" dt="2020-09-23T00:06:18.290" v="28816" actId="20577"/>
          <ac:spMkLst>
            <pc:docMk/>
            <pc:sldMk cId="2115221303" sldId="373"/>
            <ac:spMk id="7" creationId="{EBEC0664-BB24-44A4-AB02-61CAA5C23D98}"/>
          </ac:spMkLst>
        </pc:spChg>
        <pc:spChg chg="add mod">
          <ac:chgData name="Michael PRUVOST" userId="8f2a33a4f218d1ba" providerId="LiveId" clId="{A866D625-A95C-4F21-AA79-5BB7D55546B6}" dt="2020-09-23T00:06:41.530" v="28823" actId="1076"/>
          <ac:spMkLst>
            <pc:docMk/>
            <pc:sldMk cId="2115221303" sldId="373"/>
            <ac:spMk id="10" creationId="{92FD96F1-FB74-41C9-AF02-27488BACC8FE}"/>
          </ac:spMkLst>
        </pc:spChg>
        <pc:picChg chg="mod">
          <ac:chgData name="Michael PRUVOST" userId="8f2a33a4f218d1ba" providerId="LiveId" clId="{A866D625-A95C-4F21-AA79-5BB7D55546B6}" dt="2020-09-23T00:07:13.831" v="28826" actId="1076"/>
          <ac:picMkLst>
            <pc:docMk/>
            <pc:sldMk cId="2115221303" sldId="373"/>
            <ac:picMk id="13314" creationId="{794AB707-C1B6-4264-A23F-797213A490B8}"/>
          </ac:picMkLst>
        </pc:picChg>
      </pc:sldChg>
    </pc:docChg>
  </pc:docChgLst>
  <pc:docChgLst>
    <pc:chgData name="Michael PRUVOST" userId="8f2a33a4f218d1ba" providerId="LiveId" clId="{2AF65BB5-B28D-4472-9844-3E5037808D18}"/>
    <pc:docChg chg="undo redo custSel addSld delSld modSld">
      <pc:chgData name="Michael PRUVOST" userId="8f2a33a4f218d1ba" providerId="LiveId" clId="{2AF65BB5-B28D-4472-9844-3E5037808D18}" dt="2020-09-11T15:26:51.746" v="1911" actId="20577"/>
      <pc:docMkLst>
        <pc:docMk/>
      </pc:docMkLst>
      <pc:sldChg chg="modSp mod">
        <pc:chgData name="Michael PRUVOST" userId="8f2a33a4f218d1ba" providerId="LiveId" clId="{2AF65BB5-B28D-4472-9844-3E5037808D18}" dt="2020-09-11T14:37:03.203" v="33" actId="403"/>
        <pc:sldMkLst>
          <pc:docMk/>
          <pc:sldMk cId="1119622019" sldId="257"/>
        </pc:sldMkLst>
        <pc:spChg chg="mod">
          <ac:chgData name="Michael PRUVOST" userId="8f2a33a4f218d1ba" providerId="LiveId" clId="{2AF65BB5-B28D-4472-9844-3E5037808D18}" dt="2020-09-11T14:37:03.203" v="33" actId="403"/>
          <ac:spMkLst>
            <pc:docMk/>
            <pc:sldMk cId="1119622019" sldId="257"/>
            <ac:spMk id="2" creationId="{54CFD724-7D3B-4B88-9E16-749F09C8F8C5}"/>
          </ac:spMkLst>
        </pc:spChg>
      </pc:sldChg>
      <pc:sldChg chg="addSp delSp modSp new mod">
        <pc:chgData name="Michael PRUVOST" userId="8f2a33a4f218d1ba" providerId="LiveId" clId="{2AF65BB5-B28D-4472-9844-3E5037808D18}" dt="2020-09-11T14:56:48.505" v="536" actId="1076"/>
        <pc:sldMkLst>
          <pc:docMk/>
          <pc:sldMk cId="656707662" sldId="258"/>
        </pc:sldMkLst>
        <pc:spChg chg="mod">
          <ac:chgData name="Michael PRUVOST" userId="8f2a33a4f218d1ba" providerId="LiveId" clId="{2AF65BB5-B28D-4472-9844-3E5037808D18}" dt="2020-09-11T14:56:34.281" v="534" actId="1076"/>
          <ac:spMkLst>
            <pc:docMk/>
            <pc:sldMk cId="656707662" sldId="258"/>
            <ac:spMk id="2" creationId="{C6C1A344-92AB-49EC-A78E-812F0C3F0388}"/>
          </ac:spMkLst>
        </pc:spChg>
        <pc:spChg chg="del">
          <ac:chgData name="Michael PRUVOST" userId="8f2a33a4f218d1ba" providerId="LiveId" clId="{2AF65BB5-B28D-4472-9844-3E5037808D18}" dt="2020-09-11T14:38:27.777" v="72" actId="3680"/>
          <ac:spMkLst>
            <pc:docMk/>
            <pc:sldMk cId="656707662" sldId="258"/>
            <ac:spMk id="3" creationId="{FCDBE975-C0A6-495C-BC80-13E559D7BE36}"/>
          </ac:spMkLst>
        </pc:spChg>
        <pc:spChg chg="mod">
          <ac:chgData name="Michael PRUVOST" userId="8f2a33a4f218d1ba" providerId="LiveId" clId="{2AF65BB5-B28D-4472-9844-3E5037808D18}" dt="2020-09-11T14:56:30.309" v="533" actId="1076"/>
          <ac:spMkLst>
            <pc:docMk/>
            <pc:sldMk cId="656707662" sldId="258"/>
            <ac:spMk id="4" creationId="{3C41AB41-5ECD-4F3C-964B-C34078D9A3E6}"/>
          </ac:spMkLst>
        </pc:spChg>
        <pc:spChg chg="mod">
          <ac:chgData name="Michael PRUVOST" userId="8f2a33a4f218d1ba" providerId="LiveId" clId="{2AF65BB5-B28D-4472-9844-3E5037808D18}" dt="2020-09-11T14:56:48.505" v="536" actId="1076"/>
          <ac:spMkLst>
            <pc:docMk/>
            <pc:sldMk cId="656707662" sldId="258"/>
            <ac:spMk id="6" creationId="{F2DCF46A-2698-43CF-9E01-38993A5760B4}"/>
          </ac:spMkLst>
        </pc:spChg>
        <pc:spChg chg="mod">
          <ac:chgData name="Michael PRUVOST" userId="8f2a33a4f218d1ba" providerId="LiveId" clId="{2AF65BB5-B28D-4472-9844-3E5037808D18}" dt="2020-09-11T14:43:27.322" v="520" actId="1076"/>
          <ac:spMkLst>
            <pc:docMk/>
            <pc:sldMk cId="656707662" sldId="258"/>
            <ac:spMk id="7" creationId="{DE469B6E-9A86-4B0C-8AEB-1399AAACE2F0}"/>
          </ac:spMkLst>
        </pc:spChg>
        <pc:spChg chg="add mod">
          <ac:chgData name="Michael PRUVOST" userId="8f2a33a4f218d1ba" providerId="LiveId" clId="{2AF65BB5-B28D-4472-9844-3E5037808D18}" dt="2020-09-11T14:56:20.113" v="532" actId="1076"/>
          <ac:spMkLst>
            <pc:docMk/>
            <pc:sldMk cId="656707662" sldId="258"/>
            <ac:spMk id="11" creationId="{B4F6FC2C-9B2B-4B1B-BECB-6253A61E987C}"/>
          </ac:spMkLst>
        </pc:spChg>
        <pc:graphicFrameChg chg="add mod ord modGraphic">
          <ac:chgData name="Michael PRUVOST" userId="8f2a33a4f218d1ba" providerId="LiveId" clId="{2AF65BB5-B28D-4472-9844-3E5037808D18}" dt="2020-09-11T14:55:09.712" v="529" actId="2062"/>
          <ac:graphicFrameMkLst>
            <pc:docMk/>
            <pc:sldMk cId="656707662" sldId="258"/>
            <ac:graphicFrameMk id="8" creationId="{09996AB4-A8C3-4EE9-AE09-BBD0C324DFD5}"/>
          </ac:graphicFrameMkLst>
        </pc:graphicFrameChg>
        <pc:picChg chg="add mod">
          <ac:chgData name="Michael PRUVOST" userId="8f2a33a4f218d1ba" providerId="LiveId" clId="{2AF65BB5-B28D-4472-9844-3E5037808D18}" dt="2020-09-11T14:56:20.113" v="532" actId="1076"/>
          <ac:picMkLst>
            <pc:docMk/>
            <pc:sldMk cId="656707662" sldId="258"/>
            <ac:picMk id="10" creationId="{58DB200F-A3F4-4036-8B5A-67CEEFA4A614}"/>
          </ac:picMkLst>
        </pc:picChg>
      </pc:sldChg>
      <pc:sldChg chg="new del">
        <pc:chgData name="Michael PRUVOST" userId="8f2a33a4f218d1ba" providerId="LiveId" clId="{2AF65BB5-B28D-4472-9844-3E5037808D18}" dt="2020-09-11T14:35:18.683" v="1" actId="680"/>
        <pc:sldMkLst>
          <pc:docMk/>
          <pc:sldMk cId="4073686795" sldId="258"/>
        </pc:sldMkLst>
      </pc:sldChg>
      <pc:sldChg chg="addSp delSp modSp add mod">
        <pc:chgData name="Michael PRUVOST" userId="8f2a33a4f218d1ba" providerId="LiveId" clId="{2AF65BB5-B28D-4472-9844-3E5037808D18}" dt="2020-09-11T15:26:51.746" v="1911" actId="20577"/>
        <pc:sldMkLst>
          <pc:docMk/>
          <pc:sldMk cId="3387282926" sldId="259"/>
        </pc:sldMkLst>
        <pc:spChg chg="mod">
          <ac:chgData name="Michael PRUVOST" userId="8f2a33a4f218d1ba" providerId="LiveId" clId="{2AF65BB5-B28D-4472-9844-3E5037808D18}" dt="2020-09-11T15:05:26.522" v="591" actId="1076"/>
          <ac:spMkLst>
            <pc:docMk/>
            <pc:sldMk cId="3387282926" sldId="259"/>
            <ac:spMk id="4" creationId="{3C41AB41-5ECD-4F3C-964B-C34078D9A3E6}"/>
          </ac:spMkLst>
        </pc:spChg>
        <pc:spChg chg="add del mod">
          <ac:chgData name="Michael PRUVOST" userId="8f2a33a4f218d1ba" providerId="LiveId" clId="{2AF65BB5-B28D-4472-9844-3E5037808D18}" dt="2020-09-11T15:06:08.043" v="595" actId="3680"/>
          <ac:spMkLst>
            <pc:docMk/>
            <pc:sldMk cId="3387282926" sldId="259"/>
            <ac:spMk id="9" creationId="{3C4C1EA0-F2C0-4663-9FAC-4198BA13AA3D}"/>
          </ac:spMkLst>
        </pc:spChg>
        <pc:spChg chg="del">
          <ac:chgData name="Michael PRUVOST" userId="8f2a33a4f218d1ba" providerId="LiveId" clId="{2AF65BB5-B28D-4472-9844-3E5037808D18}" dt="2020-09-11T15:03:13.033" v="573" actId="478"/>
          <ac:spMkLst>
            <pc:docMk/>
            <pc:sldMk cId="3387282926" sldId="259"/>
            <ac:spMk id="11" creationId="{B4F6FC2C-9B2B-4B1B-BECB-6253A61E987C}"/>
          </ac:spMkLst>
        </pc:spChg>
        <pc:graphicFrameChg chg="del">
          <ac:chgData name="Michael PRUVOST" userId="8f2a33a4f218d1ba" providerId="LiveId" clId="{2AF65BB5-B28D-4472-9844-3E5037808D18}" dt="2020-09-11T15:05:46.897" v="594" actId="478"/>
          <ac:graphicFrameMkLst>
            <pc:docMk/>
            <pc:sldMk cId="3387282926" sldId="259"/>
            <ac:graphicFrameMk id="8" creationId="{09996AB4-A8C3-4EE9-AE09-BBD0C324DFD5}"/>
          </ac:graphicFrameMkLst>
        </pc:graphicFrameChg>
        <pc:graphicFrameChg chg="add mod ord modGraphic">
          <ac:chgData name="Michael PRUVOST" userId="8f2a33a4f218d1ba" providerId="LiveId" clId="{2AF65BB5-B28D-4472-9844-3E5037808D18}" dt="2020-09-11T15:26:51.746" v="1911" actId="20577"/>
          <ac:graphicFrameMkLst>
            <pc:docMk/>
            <pc:sldMk cId="3387282926" sldId="259"/>
            <ac:graphicFrameMk id="12" creationId="{9E6DA7E8-017E-4488-B204-321406C3D885}"/>
          </ac:graphicFrameMkLst>
        </pc:graphicFrameChg>
        <pc:picChg chg="del">
          <ac:chgData name="Michael PRUVOST" userId="8f2a33a4f218d1ba" providerId="LiveId" clId="{2AF65BB5-B28D-4472-9844-3E5037808D18}" dt="2020-09-11T15:03:13.033" v="573" actId="478"/>
          <ac:picMkLst>
            <pc:docMk/>
            <pc:sldMk cId="3387282926" sldId="259"/>
            <ac:picMk id="10" creationId="{58DB200F-A3F4-4036-8B5A-67CEEFA4A614}"/>
          </ac:picMkLst>
        </pc:picChg>
        <pc:picChg chg="add mod">
          <ac:chgData name="Michael PRUVOST" userId="8f2a33a4f218d1ba" providerId="LiveId" clId="{2AF65BB5-B28D-4472-9844-3E5037808D18}" dt="2020-09-11T15:05:36.121" v="593" actId="14100"/>
          <ac:picMkLst>
            <pc:docMk/>
            <pc:sldMk cId="3387282926" sldId="259"/>
            <ac:picMk id="1026" creationId="{EBB9B74C-01D2-4518-85AC-E4B3DA684D48}"/>
          </ac:picMkLst>
        </pc:picChg>
      </pc:sldChg>
      <pc:sldChg chg="modSp add mod">
        <pc:chgData name="Michael PRUVOST" userId="8f2a33a4f218d1ba" providerId="LiveId" clId="{2AF65BB5-B28D-4472-9844-3E5037808D18}" dt="2020-09-11T15:25:39.670" v="1890" actId="20577"/>
        <pc:sldMkLst>
          <pc:docMk/>
          <pc:sldMk cId="1432944760" sldId="260"/>
        </pc:sldMkLst>
        <pc:graphicFrameChg chg="modGraphic">
          <ac:chgData name="Michael PRUVOST" userId="8f2a33a4f218d1ba" providerId="LiveId" clId="{2AF65BB5-B28D-4472-9844-3E5037808D18}" dt="2020-09-11T15:25:39.670" v="1890" actId="20577"/>
          <ac:graphicFrameMkLst>
            <pc:docMk/>
            <pc:sldMk cId="1432944760" sldId="260"/>
            <ac:graphicFrameMk id="12" creationId="{9E6DA7E8-017E-4488-B204-321406C3D885}"/>
          </ac:graphicFrameMkLst>
        </pc:graphicFrameChg>
      </pc:sldChg>
    </pc:docChg>
  </pc:docChgLst>
  <pc:docChgLst>
    <pc:chgData name="Michael PRUVOST" userId="8f2a33a4f218d1ba" providerId="LiveId" clId="{20F7EE0E-A155-4376-A8EB-90EAA5AD6445}"/>
    <pc:docChg chg="modSld sldOrd">
      <pc:chgData name="Michael PRUVOST" userId="8f2a33a4f218d1ba" providerId="LiveId" clId="{20F7EE0E-A155-4376-A8EB-90EAA5AD6445}" dt="2020-11-02T12:00:53.881" v="2"/>
      <pc:docMkLst>
        <pc:docMk/>
      </pc:docMkLst>
      <pc:sldChg chg="mod modShow">
        <pc:chgData name="Michael PRUVOST" userId="8f2a33a4f218d1ba" providerId="LiveId" clId="{20F7EE0E-A155-4376-A8EB-90EAA5AD6445}" dt="2020-11-02T12:00:13.786" v="0" actId="729"/>
        <pc:sldMkLst>
          <pc:docMk/>
          <pc:sldMk cId="2198752229" sldId="309"/>
        </pc:sldMkLst>
      </pc:sldChg>
      <pc:sldChg chg="ord">
        <pc:chgData name="Michael PRUVOST" userId="8f2a33a4f218d1ba" providerId="LiveId" clId="{20F7EE0E-A155-4376-A8EB-90EAA5AD6445}" dt="2020-11-02T12:00:53.881" v="2"/>
        <pc:sldMkLst>
          <pc:docMk/>
          <pc:sldMk cId="1345129794" sldId="312"/>
        </pc:sldMkLst>
      </pc:sldChg>
    </pc:docChg>
  </pc:docChgLst>
  <pc:docChgLst>
    <pc:chgData name="Michael PRUVOST" userId="8f2a33a4f218d1ba" providerId="LiveId" clId="{FF2F1164-6BE5-4128-AA02-2164DE844E5B}"/>
    <pc:docChg chg="undo redo custSel addSld delSld modSld sldOrd">
      <pc:chgData name="Michael PRUVOST" userId="8f2a33a4f218d1ba" providerId="LiveId" clId="{FF2F1164-6BE5-4128-AA02-2164DE844E5B}" dt="2020-09-18T23:59:41.792" v="17143" actId="6549"/>
      <pc:docMkLst>
        <pc:docMk/>
      </pc:docMkLst>
      <pc:sldChg chg="ord">
        <pc:chgData name="Michael PRUVOST" userId="8f2a33a4f218d1ba" providerId="LiveId" clId="{FF2F1164-6BE5-4128-AA02-2164DE844E5B}" dt="2020-09-12T14:36:11.698" v="10182"/>
        <pc:sldMkLst>
          <pc:docMk/>
          <pc:sldMk cId="656707662" sldId="258"/>
        </pc:sldMkLst>
      </pc:sldChg>
      <pc:sldChg chg="modSp mod ord">
        <pc:chgData name="Michael PRUVOST" userId="8f2a33a4f218d1ba" providerId="LiveId" clId="{FF2F1164-6BE5-4128-AA02-2164DE844E5B}" dt="2020-09-18T23:38:40.954" v="16427" actId="1076"/>
        <pc:sldMkLst>
          <pc:docMk/>
          <pc:sldMk cId="3387282926" sldId="259"/>
        </pc:sldMkLst>
        <pc:graphicFrameChg chg="mod">
          <ac:chgData name="Michael PRUVOST" userId="8f2a33a4f218d1ba" providerId="LiveId" clId="{FF2F1164-6BE5-4128-AA02-2164DE844E5B}" dt="2020-09-18T23:38:40.954" v="16427" actId="1076"/>
          <ac:graphicFrameMkLst>
            <pc:docMk/>
            <pc:sldMk cId="3387282926" sldId="259"/>
            <ac:graphicFrameMk id="12" creationId="{9E6DA7E8-017E-4488-B204-321406C3D885}"/>
          </ac:graphicFrameMkLst>
        </pc:graphicFrameChg>
      </pc:sldChg>
      <pc:sldChg chg="addSp delSp modSp mod">
        <pc:chgData name="Michael PRUVOST" userId="8f2a33a4f218d1ba" providerId="LiveId" clId="{FF2F1164-6BE5-4128-AA02-2164DE844E5B}" dt="2020-09-18T23:56:07.056" v="16992" actId="1076"/>
        <pc:sldMkLst>
          <pc:docMk/>
          <pc:sldMk cId="1432944760" sldId="260"/>
        </pc:sldMkLst>
        <pc:spChg chg="add mod">
          <ac:chgData name="Michael PRUVOST" userId="8f2a33a4f218d1ba" providerId="LiveId" clId="{FF2F1164-6BE5-4128-AA02-2164DE844E5B}" dt="2020-09-18T23:56:07.056" v="16992" actId="1076"/>
          <ac:spMkLst>
            <pc:docMk/>
            <pc:sldMk cId="1432944760" sldId="260"/>
            <ac:spMk id="3" creationId="{721372E9-92CC-4670-B82F-184B9B1A0D23}"/>
          </ac:spMkLst>
        </pc:spChg>
        <pc:spChg chg="mod">
          <ac:chgData name="Michael PRUVOST" userId="8f2a33a4f218d1ba" providerId="LiveId" clId="{FF2F1164-6BE5-4128-AA02-2164DE844E5B}" dt="2020-09-18T23:41:19.805" v="16493" actId="20577"/>
          <ac:spMkLst>
            <pc:docMk/>
            <pc:sldMk cId="1432944760" sldId="260"/>
            <ac:spMk id="4" creationId="{3C41AB41-5ECD-4F3C-964B-C34078D9A3E6}"/>
          </ac:spMkLst>
        </pc:spChg>
        <pc:spChg chg="add mod">
          <ac:chgData name="Michael PRUVOST" userId="8f2a33a4f218d1ba" providerId="LiveId" clId="{FF2F1164-6BE5-4128-AA02-2164DE844E5B}" dt="2020-09-18T23:54:59.198" v="16963" actId="14100"/>
          <ac:spMkLst>
            <pc:docMk/>
            <pc:sldMk cId="1432944760" sldId="260"/>
            <ac:spMk id="9" creationId="{4AF3EF87-1CF2-4AC1-82AF-9897CC94BD21}"/>
          </ac:spMkLst>
        </pc:spChg>
        <pc:graphicFrameChg chg="del mod modGraphic">
          <ac:chgData name="Michael PRUVOST" userId="8f2a33a4f218d1ba" providerId="LiveId" clId="{FF2F1164-6BE5-4128-AA02-2164DE844E5B}" dt="2020-09-18T23:46:21.804" v="16572" actId="478"/>
          <ac:graphicFrameMkLst>
            <pc:docMk/>
            <pc:sldMk cId="1432944760" sldId="260"/>
            <ac:graphicFrameMk id="12" creationId="{9E6DA7E8-017E-4488-B204-321406C3D885}"/>
          </ac:graphicFrameMkLst>
        </pc:graphicFrameChg>
        <pc:picChg chg="del mod">
          <ac:chgData name="Michael PRUVOST" userId="8f2a33a4f218d1ba" providerId="LiveId" clId="{FF2F1164-6BE5-4128-AA02-2164DE844E5B}" dt="2020-09-18T23:42:10.635" v="16495" actId="478"/>
          <ac:picMkLst>
            <pc:docMk/>
            <pc:sldMk cId="1432944760" sldId="260"/>
            <ac:picMk id="1026" creationId="{EBB9B74C-01D2-4518-85AC-E4B3DA684D48}"/>
          </ac:picMkLst>
        </pc:picChg>
        <pc:picChg chg="add mod">
          <ac:chgData name="Michael PRUVOST" userId="8f2a33a4f218d1ba" providerId="LiveId" clId="{FF2F1164-6BE5-4128-AA02-2164DE844E5B}" dt="2020-09-18T23:42:31.078" v="16499" actId="1076"/>
          <ac:picMkLst>
            <pc:docMk/>
            <pc:sldMk cId="1432944760" sldId="260"/>
            <ac:picMk id="17410" creationId="{B5365592-A847-41BD-87A4-7C3944F2517F}"/>
          </ac:picMkLst>
        </pc:picChg>
      </pc:sldChg>
      <pc:sldChg chg="addSp delSp modSp add mod ord modAnim modNotesTx">
        <pc:chgData name="Michael PRUVOST" userId="8f2a33a4f218d1ba" providerId="LiveId" clId="{FF2F1164-6BE5-4128-AA02-2164DE844E5B}" dt="2020-09-12T12:23:42.911" v="1748"/>
        <pc:sldMkLst>
          <pc:docMk/>
          <pc:sldMk cId="3608394822" sldId="261"/>
        </pc:sldMkLst>
        <pc:spChg chg="del mod">
          <ac:chgData name="Michael PRUVOST" userId="8f2a33a4f218d1ba" providerId="LiveId" clId="{FF2F1164-6BE5-4128-AA02-2164DE844E5B}" dt="2020-09-12T12:10:39.239" v="676" actId="478"/>
          <ac:spMkLst>
            <pc:docMk/>
            <pc:sldMk cId="3608394822" sldId="261"/>
            <ac:spMk id="2" creationId="{54CFD724-7D3B-4B88-9E16-749F09C8F8C5}"/>
          </ac:spMkLst>
        </pc:spChg>
        <pc:spChg chg="add del mod">
          <ac:chgData name="Michael PRUVOST" userId="8f2a33a4f218d1ba" providerId="LiveId" clId="{FF2F1164-6BE5-4128-AA02-2164DE844E5B}" dt="2020-09-12T12:10:35.711" v="675" actId="478"/>
          <ac:spMkLst>
            <pc:docMk/>
            <pc:sldMk cId="3608394822" sldId="261"/>
            <ac:spMk id="7" creationId="{EBEC0664-BB24-44A4-AB02-61CAA5C23D98}"/>
          </ac:spMkLst>
        </pc:spChg>
        <pc:spChg chg="add mod">
          <ac:chgData name="Michael PRUVOST" userId="8f2a33a4f218d1ba" providerId="LiveId" clId="{FF2F1164-6BE5-4128-AA02-2164DE844E5B}" dt="2020-09-12T12:11:20.291" v="681" actId="1076"/>
          <ac:spMkLst>
            <pc:docMk/>
            <pc:sldMk cId="3608394822" sldId="261"/>
            <ac:spMk id="9" creationId="{8BB328C7-A598-4EEE-8FCC-691DF1F496E2}"/>
          </ac:spMkLst>
        </pc:spChg>
        <pc:spChg chg="add mod">
          <ac:chgData name="Michael PRUVOST" userId="8f2a33a4f218d1ba" providerId="LiveId" clId="{FF2F1164-6BE5-4128-AA02-2164DE844E5B}" dt="2020-09-12T12:11:20.291" v="681" actId="1076"/>
          <ac:spMkLst>
            <pc:docMk/>
            <pc:sldMk cId="3608394822" sldId="261"/>
            <ac:spMk id="10" creationId="{19352725-0AB9-4C9A-9707-5DFD3D2C09AC}"/>
          </ac:spMkLst>
        </pc:spChg>
        <pc:spChg chg="add mod">
          <ac:chgData name="Michael PRUVOST" userId="8f2a33a4f218d1ba" providerId="LiveId" clId="{FF2F1164-6BE5-4128-AA02-2164DE844E5B}" dt="2020-09-12T12:11:20.291" v="681" actId="1076"/>
          <ac:spMkLst>
            <pc:docMk/>
            <pc:sldMk cId="3608394822" sldId="261"/>
            <ac:spMk id="11" creationId="{6D298CC9-3086-4A1D-9F26-A00DF14FD1AF}"/>
          </ac:spMkLst>
        </pc:spChg>
        <pc:spChg chg="add mod">
          <ac:chgData name="Michael PRUVOST" userId="8f2a33a4f218d1ba" providerId="LiveId" clId="{FF2F1164-6BE5-4128-AA02-2164DE844E5B}" dt="2020-09-12T12:11:20.291" v="681" actId="1076"/>
          <ac:spMkLst>
            <pc:docMk/>
            <pc:sldMk cId="3608394822" sldId="261"/>
            <ac:spMk id="12" creationId="{3713BF79-3420-4424-9178-EE5897724494}"/>
          </ac:spMkLst>
        </pc:spChg>
        <pc:spChg chg="add mod">
          <ac:chgData name="Michael PRUVOST" userId="8f2a33a4f218d1ba" providerId="LiveId" clId="{FF2F1164-6BE5-4128-AA02-2164DE844E5B}" dt="2020-09-12T12:11:20.291" v="681" actId="1076"/>
          <ac:spMkLst>
            <pc:docMk/>
            <pc:sldMk cId="3608394822" sldId="261"/>
            <ac:spMk id="13" creationId="{4DE5EBD0-9DD9-47F0-BAE2-5F7F42B36D84}"/>
          </ac:spMkLst>
        </pc:spChg>
        <pc:spChg chg="add mod">
          <ac:chgData name="Michael PRUVOST" userId="8f2a33a4f218d1ba" providerId="LiveId" clId="{FF2F1164-6BE5-4128-AA02-2164DE844E5B}" dt="2020-09-12T12:11:20.291" v="681" actId="1076"/>
          <ac:spMkLst>
            <pc:docMk/>
            <pc:sldMk cId="3608394822" sldId="261"/>
            <ac:spMk id="14" creationId="{9B90B871-B833-42BD-97D3-EBC2B0DBCF9A}"/>
          </ac:spMkLst>
        </pc:spChg>
        <pc:spChg chg="add mod">
          <ac:chgData name="Michael PRUVOST" userId="8f2a33a4f218d1ba" providerId="LiveId" clId="{FF2F1164-6BE5-4128-AA02-2164DE844E5B}" dt="2020-09-12T12:11:20.291" v="681" actId="1076"/>
          <ac:spMkLst>
            <pc:docMk/>
            <pc:sldMk cId="3608394822" sldId="261"/>
            <ac:spMk id="15" creationId="{A2441FE5-275A-4F45-B640-B692089A3325}"/>
          </ac:spMkLst>
        </pc:spChg>
        <pc:spChg chg="add mod">
          <ac:chgData name="Michael PRUVOST" userId="8f2a33a4f218d1ba" providerId="LiveId" clId="{FF2F1164-6BE5-4128-AA02-2164DE844E5B}" dt="2020-09-12T12:11:20.291" v="681" actId="1076"/>
          <ac:spMkLst>
            <pc:docMk/>
            <pc:sldMk cId="3608394822" sldId="261"/>
            <ac:spMk id="16" creationId="{24A31C8A-E82F-477A-A034-563891E8CEA2}"/>
          </ac:spMkLst>
        </pc:spChg>
        <pc:spChg chg="add mod">
          <ac:chgData name="Michael PRUVOST" userId="8f2a33a4f218d1ba" providerId="LiveId" clId="{FF2F1164-6BE5-4128-AA02-2164DE844E5B}" dt="2020-09-12T12:11:20.291" v="681" actId="1076"/>
          <ac:spMkLst>
            <pc:docMk/>
            <pc:sldMk cId="3608394822" sldId="261"/>
            <ac:spMk id="17" creationId="{928AF23D-1167-459A-9C94-8BD6D6C55697}"/>
          </ac:spMkLst>
        </pc:spChg>
        <pc:spChg chg="add mod">
          <ac:chgData name="Michael PRUVOST" userId="8f2a33a4f218d1ba" providerId="LiveId" clId="{FF2F1164-6BE5-4128-AA02-2164DE844E5B}" dt="2020-09-12T12:11:20.291" v="681" actId="1076"/>
          <ac:spMkLst>
            <pc:docMk/>
            <pc:sldMk cId="3608394822" sldId="261"/>
            <ac:spMk id="18" creationId="{2D8F9E9A-5202-48AF-96A0-9FAFAD873814}"/>
          </ac:spMkLst>
        </pc:spChg>
        <pc:spChg chg="add mod">
          <ac:chgData name="Michael PRUVOST" userId="8f2a33a4f218d1ba" providerId="LiveId" clId="{FF2F1164-6BE5-4128-AA02-2164DE844E5B}" dt="2020-09-12T12:11:20.291" v="681" actId="1076"/>
          <ac:spMkLst>
            <pc:docMk/>
            <pc:sldMk cId="3608394822" sldId="261"/>
            <ac:spMk id="19" creationId="{B02D11F0-8EBF-43A5-8A5B-8126BEC8966E}"/>
          </ac:spMkLst>
        </pc:spChg>
        <pc:spChg chg="add mod">
          <ac:chgData name="Michael PRUVOST" userId="8f2a33a4f218d1ba" providerId="LiveId" clId="{FF2F1164-6BE5-4128-AA02-2164DE844E5B}" dt="2020-09-12T12:11:20.291" v="681" actId="1076"/>
          <ac:spMkLst>
            <pc:docMk/>
            <pc:sldMk cId="3608394822" sldId="261"/>
            <ac:spMk id="20" creationId="{05E032AB-DC30-4566-B6E5-AAE689896864}"/>
          </ac:spMkLst>
        </pc:spChg>
        <pc:spChg chg="add mod">
          <ac:chgData name="Michael PRUVOST" userId="8f2a33a4f218d1ba" providerId="LiveId" clId="{FF2F1164-6BE5-4128-AA02-2164DE844E5B}" dt="2020-09-12T12:11:20.291" v="681" actId="1076"/>
          <ac:spMkLst>
            <pc:docMk/>
            <pc:sldMk cId="3608394822" sldId="261"/>
            <ac:spMk id="21" creationId="{E2F7C060-E69E-4E30-A09D-71E274B651E7}"/>
          </ac:spMkLst>
        </pc:spChg>
        <pc:spChg chg="add mod">
          <ac:chgData name="Michael PRUVOST" userId="8f2a33a4f218d1ba" providerId="LiveId" clId="{FF2F1164-6BE5-4128-AA02-2164DE844E5B}" dt="2020-09-12T12:11:20.291" v="681" actId="1076"/>
          <ac:spMkLst>
            <pc:docMk/>
            <pc:sldMk cId="3608394822" sldId="261"/>
            <ac:spMk id="22" creationId="{98D7689F-9E91-499F-8B06-81CCDFDA5ACB}"/>
          </ac:spMkLst>
        </pc:spChg>
        <pc:spChg chg="add mod">
          <ac:chgData name="Michael PRUVOST" userId="8f2a33a4f218d1ba" providerId="LiveId" clId="{FF2F1164-6BE5-4128-AA02-2164DE844E5B}" dt="2020-09-12T12:11:20.291" v="681" actId="1076"/>
          <ac:spMkLst>
            <pc:docMk/>
            <pc:sldMk cId="3608394822" sldId="261"/>
            <ac:spMk id="23" creationId="{ED12E1B4-D995-4DEF-82DB-EF06868B14B2}"/>
          </ac:spMkLst>
        </pc:spChg>
        <pc:picChg chg="del">
          <ac:chgData name="Michael PRUVOST" userId="8f2a33a4f218d1ba" providerId="LiveId" clId="{FF2F1164-6BE5-4128-AA02-2164DE844E5B}" dt="2020-09-12T12:01:45.985" v="3" actId="478"/>
          <ac:picMkLst>
            <pc:docMk/>
            <pc:sldMk cId="3608394822" sldId="261"/>
            <ac:picMk id="3" creationId="{FF8E4963-564D-4AD7-9D12-28F82263A34D}"/>
          </ac:picMkLst>
        </pc:picChg>
        <pc:picChg chg="add mod">
          <ac:chgData name="Michael PRUVOST" userId="8f2a33a4f218d1ba" providerId="LiveId" clId="{FF2F1164-6BE5-4128-AA02-2164DE844E5B}" dt="2020-09-12T12:11:20.291" v="681" actId="1076"/>
          <ac:picMkLst>
            <pc:docMk/>
            <pc:sldMk cId="3608394822" sldId="261"/>
            <ac:picMk id="8" creationId="{4FBD94D1-8B39-4D0E-921B-377C7D143A84}"/>
          </ac:picMkLst>
        </pc:picChg>
      </pc:sldChg>
      <pc:sldChg chg="addSp modSp add mod ord">
        <pc:chgData name="Michael PRUVOST" userId="8f2a33a4f218d1ba" providerId="LiveId" clId="{FF2F1164-6BE5-4128-AA02-2164DE844E5B}" dt="2020-09-12T12:51:08.828" v="2581"/>
        <pc:sldMkLst>
          <pc:docMk/>
          <pc:sldMk cId="1665975188" sldId="262"/>
        </pc:sldMkLst>
        <pc:spChg chg="mod">
          <ac:chgData name="Michael PRUVOST" userId="8f2a33a4f218d1ba" providerId="LiveId" clId="{FF2F1164-6BE5-4128-AA02-2164DE844E5B}" dt="2020-09-12T12:24:35.639" v="1752" actId="113"/>
          <ac:spMkLst>
            <pc:docMk/>
            <pc:sldMk cId="1665975188" sldId="262"/>
            <ac:spMk id="7" creationId="{EBEC0664-BB24-44A4-AB02-61CAA5C23D98}"/>
          </ac:spMkLst>
        </pc:spChg>
        <pc:picChg chg="add mod">
          <ac:chgData name="Michael PRUVOST" userId="8f2a33a4f218d1ba" providerId="LiveId" clId="{FF2F1164-6BE5-4128-AA02-2164DE844E5B}" dt="2020-09-12T12:37:07.284" v="2573" actId="167"/>
          <ac:picMkLst>
            <pc:docMk/>
            <pc:sldMk cId="1665975188" sldId="262"/>
            <ac:picMk id="2050" creationId="{2B37486A-E0C8-49E7-BC18-E7EF7E4A9FA9}"/>
          </ac:picMkLst>
        </pc:picChg>
      </pc:sldChg>
      <pc:sldChg chg="addSp modSp add mod ord">
        <pc:chgData name="Michael PRUVOST" userId="8f2a33a4f218d1ba" providerId="LiveId" clId="{FF2F1164-6BE5-4128-AA02-2164DE844E5B}" dt="2020-09-12T13:28:51.715" v="5330" actId="20577"/>
        <pc:sldMkLst>
          <pc:docMk/>
          <pc:sldMk cId="1880182762" sldId="263"/>
        </pc:sldMkLst>
        <pc:spChg chg="mod">
          <ac:chgData name="Michael PRUVOST" userId="8f2a33a4f218d1ba" providerId="LiveId" clId="{FF2F1164-6BE5-4128-AA02-2164DE844E5B}" dt="2020-09-12T13:28:51.715" v="5330" actId="20577"/>
          <ac:spMkLst>
            <pc:docMk/>
            <pc:sldMk cId="1880182762" sldId="263"/>
            <ac:spMk id="7" creationId="{EBEC0664-BB24-44A4-AB02-61CAA5C23D98}"/>
          </ac:spMkLst>
        </pc:spChg>
        <pc:picChg chg="add mod">
          <ac:chgData name="Michael PRUVOST" userId="8f2a33a4f218d1ba" providerId="LiveId" clId="{FF2F1164-6BE5-4128-AA02-2164DE844E5B}" dt="2020-09-12T12:35:22.910" v="2569" actId="14100"/>
          <ac:picMkLst>
            <pc:docMk/>
            <pc:sldMk cId="1880182762" sldId="263"/>
            <ac:picMk id="1026" creationId="{FE58E116-E3D9-4BCB-A3DA-6E94A6F844AE}"/>
          </ac:picMkLst>
        </pc:picChg>
      </pc:sldChg>
      <pc:sldChg chg="addSp delSp modSp add mod">
        <pc:chgData name="Michael PRUVOST" userId="8f2a33a4f218d1ba" providerId="LiveId" clId="{FF2F1164-6BE5-4128-AA02-2164DE844E5B}" dt="2020-09-18T22:44:36.735" v="12961" actId="20577"/>
        <pc:sldMkLst>
          <pc:docMk/>
          <pc:sldMk cId="3240453272" sldId="264"/>
        </pc:sldMkLst>
        <pc:spChg chg="mod">
          <ac:chgData name="Michael PRUVOST" userId="8f2a33a4f218d1ba" providerId="LiveId" clId="{FF2F1164-6BE5-4128-AA02-2164DE844E5B}" dt="2020-09-18T22:44:36.735" v="12961" actId="20577"/>
          <ac:spMkLst>
            <pc:docMk/>
            <pc:sldMk cId="3240453272" sldId="264"/>
            <ac:spMk id="7" creationId="{EBEC0664-BB24-44A4-AB02-61CAA5C23D98}"/>
          </ac:spMkLst>
        </pc:spChg>
        <pc:picChg chg="del">
          <ac:chgData name="Michael PRUVOST" userId="8f2a33a4f218d1ba" providerId="LiveId" clId="{FF2F1164-6BE5-4128-AA02-2164DE844E5B}" dt="2020-09-12T12:52:19.258" v="2611" actId="478"/>
          <ac:picMkLst>
            <pc:docMk/>
            <pc:sldMk cId="3240453272" sldId="264"/>
            <ac:picMk id="1026" creationId="{FE58E116-E3D9-4BCB-A3DA-6E94A6F844AE}"/>
          </ac:picMkLst>
        </pc:picChg>
        <pc:picChg chg="add mod">
          <ac:chgData name="Michael PRUVOST" userId="8f2a33a4f218d1ba" providerId="LiveId" clId="{FF2F1164-6BE5-4128-AA02-2164DE844E5B}" dt="2020-09-12T13:07:30.086" v="3846"/>
          <ac:picMkLst>
            <pc:docMk/>
            <pc:sldMk cId="3240453272" sldId="264"/>
            <ac:picMk id="3074" creationId="{C0C5BF64-2FB7-4453-BB6E-1105F458A351}"/>
          </ac:picMkLst>
        </pc:picChg>
      </pc:sldChg>
      <pc:sldChg chg="addSp delSp modSp add mod">
        <pc:chgData name="Michael PRUVOST" userId="8f2a33a4f218d1ba" providerId="LiveId" clId="{FF2F1164-6BE5-4128-AA02-2164DE844E5B}" dt="2020-09-18T23:37:20.319" v="16423" actId="6549"/>
        <pc:sldMkLst>
          <pc:docMk/>
          <pc:sldMk cId="4285386742" sldId="265"/>
        </pc:sldMkLst>
        <pc:spChg chg="mod">
          <ac:chgData name="Michael PRUVOST" userId="8f2a33a4f218d1ba" providerId="LiveId" clId="{FF2F1164-6BE5-4128-AA02-2164DE844E5B}" dt="2020-09-18T23:37:20.319" v="16423" actId="6549"/>
          <ac:spMkLst>
            <pc:docMk/>
            <pc:sldMk cId="4285386742" sldId="265"/>
            <ac:spMk id="7" creationId="{EBEC0664-BB24-44A4-AB02-61CAA5C23D98}"/>
          </ac:spMkLst>
        </pc:spChg>
        <pc:picChg chg="add mod">
          <ac:chgData name="Michael PRUVOST" userId="8f2a33a4f218d1ba" providerId="LiveId" clId="{FF2F1164-6BE5-4128-AA02-2164DE844E5B}" dt="2020-09-12T13:07:43.175" v="3850" actId="167"/>
          <ac:picMkLst>
            <pc:docMk/>
            <pc:sldMk cId="4285386742" sldId="265"/>
            <ac:picMk id="3" creationId="{CCB5C946-1639-4278-A0BE-673F0FA8397F}"/>
          </ac:picMkLst>
        </pc:picChg>
        <pc:picChg chg="del">
          <ac:chgData name="Michael PRUVOST" userId="8f2a33a4f218d1ba" providerId="LiveId" clId="{FF2F1164-6BE5-4128-AA02-2164DE844E5B}" dt="2020-09-12T13:07:49.108" v="3851" actId="478"/>
          <ac:picMkLst>
            <pc:docMk/>
            <pc:sldMk cId="4285386742" sldId="265"/>
            <ac:picMk id="3074" creationId="{C0C5BF64-2FB7-4453-BB6E-1105F458A351}"/>
          </ac:picMkLst>
        </pc:picChg>
      </pc:sldChg>
      <pc:sldChg chg="addSp delSp modSp add mod">
        <pc:chgData name="Michael PRUVOST" userId="8f2a33a4f218d1ba" providerId="LiveId" clId="{FF2F1164-6BE5-4128-AA02-2164DE844E5B}" dt="2020-09-12T13:19:14.459" v="4600" actId="14100"/>
        <pc:sldMkLst>
          <pc:docMk/>
          <pc:sldMk cId="81002015" sldId="266"/>
        </pc:sldMkLst>
        <pc:spChg chg="mod">
          <ac:chgData name="Michael PRUVOST" userId="8f2a33a4f218d1ba" providerId="LiveId" clId="{FF2F1164-6BE5-4128-AA02-2164DE844E5B}" dt="2020-09-12T13:13:39.406" v="4440" actId="20577"/>
          <ac:spMkLst>
            <pc:docMk/>
            <pc:sldMk cId="81002015" sldId="266"/>
            <ac:spMk id="7" creationId="{EBEC0664-BB24-44A4-AB02-61CAA5C23D98}"/>
          </ac:spMkLst>
        </pc:spChg>
        <pc:spChg chg="add mod">
          <ac:chgData name="Michael PRUVOST" userId="8f2a33a4f218d1ba" providerId="LiveId" clId="{FF2F1164-6BE5-4128-AA02-2164DE844E5B}" dt="2020-09-12T13:19:14.459" v="4600" actId="14100"/>
          <ac:spMkLst>
            <pc:docMk/>
            <pc:sldMk cId="81002015" sldId="266"/>
            <ac:spMk id="8" creationId="{BD54D84D-355A-45B6-9EAF-E08C0C5340DB}"/>
          </ac:spMkLst>
        </pc:spChg>
        <pc:picChg chg="del">
          <ac:chgData name="Michael PRUVOST" userId="8f2a33a4f218d1ba" providerId="LiveId" clId="{FF2F1164-6BE5-4128-AA02-2164DE844E5B}" dt="2020-09-12T13:14:16.669" v="4441" actId="478"/>
          <ac:picMkLst>
            <pc:docMk/>
            <pc:sldMk cId="81002015" sldId="266"/>
            <ac:picMk id="3" creationId="{CCB5C946-1639-4278-A0BE-673F0FA8397F}"/>
          </ac:picMkLst>
        </pc:picChg>
        <pc:picChg chg="add mod">
          <ac:chgData name="Michael PRUVOST" userId="8f2a33a4f218d1ba" providerId="LiveId" clId="{FF2F1164-6BE5-4128-AA02-2164DE844E5B}" dt="2020-09-12T13:17:33.077" v="4447" actId="167"/>
          <ac:picMkLst>
            <pc:docMk/>
            <pc:sldMk cId="81002015" sldId="266"/>
            <ac:picMk id="4098" creationId="{1AE78800-8FC0-4A70-81BD-E6F6FD466320}"/>
          </ac:picMkLst>
        </pc:picChg>
      </pc:sldChg>
      <pc:sldChg chg="addSp delSp modSp add mod">
        <pc:chgData name="Michael PRUVOST" userId="8f2a33a4f218d1ba" providerId="LiveId" clId="{FF2F1164-6BE5-4128-AA02-2164DE844E5B}" dt="2020-09-12T13:27:31.326" v="5294" actId="1076"/>
        <pc:sldMkLst>
          <pc:docMk/>
          <pc:sldMk cId="403672291" sldId="267"/>
        </pc:sldMkLst>
        <pc:spChg chg="mod">
          <ac:chgData name="Michael PRUVOST" userId="8f2a33a4f218d1ba" providerId="LiveId" clId="{FF2F1164-6BE5-4128-AA02-2164DE844E5B}" dt="2020-09-12T13:23:40.610" v="5158" actId="5793"/>
          <ac:spMkLst>
            <pc:docMk/>
            <pc:sldMk cId="403672291" sldId="267"/>
            <ac:spMk id="7" creationId="{EBEC0664-BB24-44A4-AB02-61CAA5C23D98}"/>
          </ac:spMkLst>
        </pc:spChg>
        <pc:spChg chg="mod">
          <ac:chgData name="Michael PRUVOST" userId="8f2a33a4f218d1ba" providerId="LiveId" clId="{FF2F1164-6BE5-4128-AA02-2164DE844E5B}" dt="2020-09-12T13:26:00.447" v="5281" actId="313"/>
          <ac:spMkLst>
            <pc:docMk/>
            <pc:sldMk cId="403672291" sldId="267"/>
            <ac:spMk id="8" creationId="{BD54D84D-355A-45B6-9EAF-E08C0C5340DB}"/>
          </ac:spMkLst>
        </pc:spChg>
        <pc:picChg chg="del">
          <ac:chgData name="Michael PRUVOST" userId="8f2a33a4f218d1ba" providerId="LiveId" clId="{FF2F1164-6BE5-4128-AA02-2164DE844E5B}" dt="2020-09-12T13:26:48.383" v="5282" actId="478"/>
          <ac:picMkLst>
            <pc:docMk/>
            <pc:sldMk cId="403672291" sldId="267"/>
            <ac:picMk id="4098" creationId="{1AE78800-8FC0-4A70-81BD-E6F6FD466320}"/>
          </ac:picMkLst>
        </pc:picChg>
        <pc:picChg chg="add mod">
          <ac:chgData name="Michael PRUVOST" userId="8f2a33a4f218d1ba" providerId="LiveId" clId="{FF2F1164-6BE5-4128-AA02-2164DE844E5B}" dt="2020-09-12T13:27:31.326" v="5294" actId="1076"/>
          <ac:picMkLst>
            <pc:docMk/>
            <pc:sldMk cId="403672291" sldId="267"/>
            <ac:picMk id="6146" creationId="{9D6D63DB-D073-40EA-824F-77AC1C76C284}"/>
          </ac:picMkLst>
        </pc:picChg>
      </pc:sldChg>
      <pc:sldChg chg="addSp delSp modSp add mod">
        <pc:chgData name="Michael PRUVOST" userId="8f2a33a4f218d1ba" providerId="LiveId" clId="{FF2F1164-6BE5-4128-AA02-2164DE844E5B}" dt="2020-09-12T13:54:41.613" v="6954" actId="478"/>
        <pc:sldMkLst>
          <pc:docMk/>
          <pc:sldMk cId="838325038" sldId="268"/>
        </pc:sldMkLst>
        <pc:spChg chg="mod">
          <ac:chgData name="Michael PRUVOST" userId="8f2a33a4f218d1ba" providerId="LiveId" clId="{FF2F1164-6BE5-4128-AA02-2164DE844E5B}" dt="2020-09-12T13:49:25.287" v="6423" actId="108"/>
          <ac:spMkLst>
            <pc:docMk/>
            <pc:sldMk cId="838325038" sldId="268"/>
            <ac:spMk id="7" creationId="{EBEC0664-BB24-44A4-AB02-61CAA5C23D98}"/>
          </ac:spMkLst>
        </pc:spChg>
        <pc:spChg chg="del">
          <ac:chgData name="Michael PRUVOST" userId="8f2a33a4f218d1ba" providerId="LiveId" clId="{FF2F1164-6BE5-4128-AA02-2164DE844E5B}" dt="2020-09-12T13:54:41.613" v="6954" actId="478"/>
          <ac:spMkLst>
            <pc:docMk/>
            <pc:sldMk cId="838325038" sldId="268"/>
            <ac:spMk id="8" creationId="{BD54D84D-355A-45B6-9EAF-E08C0C5340DB}"/>
          </ac:spMkLst>
        </pc:spChg>
        <pc:picChg chg="del">
          <ac:chgData name="Michael PRUVOST" userId="8f2a33a4f218d1ba" providerId="LiveId" clId="{FF2F1164-6BE5-4128-AA02-2164DE844E5B}" dt="2020-09-12T13:40:33.166" v="5973" actId="478"/>
          <ac:picMkLst>
            <pc:docMk/>
            <pc:sldMk cId="838325038" sldId="268"/>
            <ac:picMk id="6146" creationId="{9D6D63DB-D073-40EA-824F-77AC1C76C284}"/>
          </ac:picMkLst>
        </pc:picChg>
        <pc:picChg chg="add mod">
          <ac:chgData name="Michael PRUVOST" userId="8f2a33a4f218d1ba" providerId="LiveId" clId="{FF2F1164-6BE5-4128-AA02-2164DE844E5B}" dt="2020-09-12T13:42:14.539" v="5984" actId="167"/>
          <ac:picMkLst>
            <pc:docMk/>
            <pc:sldMk cId="838325038" sldId="268"/>
            <ac:picMk id="8194" creationId="{DF11E619-DCE5-42C4-85BA-A90CAABB5278}"/>
          </ac:picMkLst>
        </pc:picChg>
      </pc:sldChg>
      <pc:sldChg chg="addSp delSp modSp add mod">
        <pc:chgData name="Michael PRUVOST" userId="8f2a33a4f218d1ba" providerId="LiveId" clId="{FF2F1164-6BE5-4128-AA02-2164DE844E5B}" dt="2020-09-12T13:40:20.078" v="5972"/>
        <pc:sldMkLst>
          <pc:docMk/>
          <pc:sldMk cId="3497099122" sldId="269"/>
        </pc:sldMkLst>
        <pc:spChg chg="mod">
          <ac:chgData name="Michael PRUVOST" userId="8f2a33a4f218d1ba" providerId="LiveId" clId="{FF2F1164-6BE5-4128-AA02-2164DE844E5B}" dt="2020-09-12T13:35:24.640" v="5961" actId="20577"/>
          <ac:spMkLst>
            <pc:docMk/>
            <pc:sldMk cId="3497099122" sldId="269"/>
            <ac:spMk id="7" creationId="{EBEC0664-BB24-44A4-AB02-61CAA5C23D98}"/>
          </ac:spMkLst>
        </pc:spChg>
        <pc:picChg chg="del">
          <ac:chgData name="Michael PRUVOST" userId="8f2a33a4f218d1ba" providerId="LiveId" clId="{FF2F1164-6BE5-4128-AA02-2164DE844E5B}" dt="2020-09-12T13:35:28.698" v="5962" actId="478"/>
          <ac:picMkLst>
            <pc:docMk/>
            <pc:sldMk cId="3497099122" sldId="269"/>
            <ac:picMk id="6146" creationId="{9D6D63DB-D073-40EA-824F-77AC1C76C284}"/>
          </ac:picMkLst>
        </pc:picChg>
        <pc:picChg chg="add mod">
          <ac:chgData name="Michael PRUVOST" userId="8f2a33a4f218d1ba" providerId="LiveId" clId="{FF2F1164-6BE5-4128-AA02-2164DE844E5B}" dt="2020-09-12T13:40:20.078" v="5972"/>
          <ac:picMkLst>
            <pc:docMk/>
            <pc:sldMk cId="3497099122" sldId="269"/>
            <ac:picMk id="7170" creationId="{A870CE8F-A958-409D-AC4D-71C9516D2C11}"/>
          </ac:picMkLst>
        </pc:picChg>
      </pc:sldChg>
      <pc:sldChg chg="addSp modSp add mod">
        <pc:chgData name="Michael PRUVOST" userId="8f2a33a4f218d1ba" providerId="LiveId" clId="{FF2F1164-6BE5-4128-AA02-2164DE844E5B}" dt="2020-09-12T14:03:42.915" v="7818" actId="20577"/>
        <pc:sldMkLst>
          <pc:docMk/>
          <pc:sldMk cId="557310675" sldId="270"/>
        </pc:sldMkLst>
        <pc:spChg chg="add mod">
          <ac:chgData name="Michael PRUVOST" userId="8f2a33a4f218d1ba" providerId="LiveId" clId="{FF2F1164-6BE5-4128-AA02-2164DE844E5B}" dt="2020-09-12T14:03:04.699" v="7806" actId="1076"/>
          <ac:spMkLst>
            <pc:docMk/>
            <pc:sldMk cId="557310675" sldId="270"/>
            <ac:spMk id="3" creationId="{2A12EDC0-D323-44BD-8F4C-CBE6134CF3B3}"/>
          </ac:spMkLst>
        </pc:spChg>
        <pc:spChg chg="mod">
          <ac:chgData name="Michael PRUVOST" userId="8f2a33a4f218d1ba" providerId="LiveId" clId="{FF2F1164-6BE5-4128-AA02-2164DE844E5B}" dt="2020-09-12T13:56:57.729" v="7187" actId="20577"/>
          <ac:spMkLst>
            <pc:docMk/>
            <pc:sldMk cId="557310675" sldId="270"/>
            <ac:spMk id="7" creationId="{EBEC0664-BB24-44A4-AB02-61CAA5C23D98}"/>
          </ac:spMkLst>
        </pc:spChg>
        <pc:spChg chg="mod">
          <ac:chgData name="Michael PRUVOST" userId="8f2a33a4f218d1ba" providerId="LiveId" clId="{FF2F1164-6BE5-4128-AA02-2164DE844E5B}" dt="2020-09-12T14:03:42.915" v="7818" actId="20577"/>
          <ac:spMkLst>
            <pc:docMk/>
            <pc:sldMk cId="557310675" sldId="270"/>
            <ac:spMk id="8" creationId="{BD54D84D-355A-45B6-9EAF-E08C0C5340DB}"/>
          </ac:spMkLst>
        </pc:spChg>
      </pc:sldChg>
      <pc:sldChg chg="delSp modSp add mod ord">
        <pc:chgData name="Michael PRUVOST" userId="8f2a33a4f218d1ba" providerId="LiveId" clId="{FF2F1164-6BE5-4128-AA02-2164DE844E5B}" dt="2020-09-12T14:22:28.969" v="9443" actId="113"/>
        <pc:sldMkLst>
          <pc:docMk/>
          <pc:sldMk cId="1722656879" sldId="271"/>
        </pc:sldMkLst>
        <pc:spChg chg="mod">
          <ac:chgData name="Michael PRUVOST" userId="8f2a33a4f218d1ba" providerId="LiveId" clId="{FF2F1164-6BE5-4128-AA02-2164DE844E5B}" dt="2020-09-12T14:22:28.969" v="9443" actId="113"/>
          <ac:spMkLst>
            <pc:docMk/>
            <pc:sldMk cId="1722656879" sldId="271"/>
            <ac:spMk id="7" creationId="{EBEC0664-BB24-44A4-AB02-61CAA5C23D98}"/>
          </ac:spMkLst>
        </pc:spChg>
        <pc:picChg chg="del">
          <ac:chgData name="Michael PRUVOST" userId="8f2a33a4f218d1ba" providerId="LiveId" clId="{FF2F1164-6BE5-4128-AA02-2164DE844E5B}" dt="2020-09-12T14:06:24.709" v="7855" actId="478"/>
          <ac:picMkLst>
            <pc:docMk/>
            <pc:sldMk cId="1722656879" sldId="271"/>
            <ac:picMk id="2050" creationId="{2B37486A-E0C8-49E7-BC18-E7EF7E4A9FA9}"/>
          </ac:picMkLst>
        </pc:picChg>
      </pc:sldChg>
      <pc:sldChg chg="addSp modSp add mod">
        <pc:chgData name="Michael PRUVOST" userId="8f2a33a4f218d1ba" providerId="LiveId" clId="{FF2F1164-6BE5-4128-AA02-2164DE844E5B}" dt="2020-09-12T14:18:27.256" v="9143" actId="5793"/>
        <pc:sldMkLst>
          <pc:docMk/>
          <pc:sldMk cId="327781224" sldId="272"/>
        </pc:sldMkLst>
        <pc:spChg chg="add mod">
          <ac:chgData name="Michael PRUVOST" userId="8f2a33a4f218d1ba" providerId="LiveId" clId="{FF2F1164-6BE5-4128-AA02-2164DE844E5B}" dt="2020-09-12T14:18:27.256" v="9143" actId="5793"/>
          <ac:spMkLst>
            <pc:docMk/>
            <pc:sldMk cId="327781224" sldId="272"/>
            <ac:spMk id="3" creationId="{2FE56AFE-4062-4F84-B6C3-2B3DA0B2E36C}"/>
          </ac:spMkLst>
        </pc:spChg>
        <pc:spChg chg="mod">
          <ac:chgData name="Michael PRUVOST" userId="8f2a33a4f218d1ba" providerId="LiveId" clId="{FF2F1164-6BE5-4128-AA02-2164DE844E5B}" dt="2020-09-12T14:15:32.661" v="8814" actId="404"/>
          <ac:spMkLst>
            <pc:docMk/>
            <pc:sldMk cId="327781224" sldId="272"/>
            <ac:spMk id="7" creationId="{EBEC0664-BB24-44A4-AB02-61CAA5C23D98}"/>
          </ac:spMkLst>
        </pc:spChg>
      </pc:sldChg>
      <pc:sldChg chg="addSp delSp modSp add mod">
        <pc:chgData name="Michael PRUVOST" userId="8f2a33a4f218d1ba" providerId="LiveId" clId="{FF2F1164-6BE5-4128-AA02-2164DE844E5B}" dt="2020-09-12T14:25:27.184" v="9451" actId="1076"/>
        <pc:sldMkLst>
          <pc:docMk/>
          <pc:sldMk cId="4233627172" sldId="273"/>
        </pc:sldMkLst>
        <pc:spChg chg="del">
          <ac:chgData name="Michael PRUVOST" userId="8f2a33a4f218d1ba" providerId="LiveId" clId="{FF2F1164-6BE5-4128-AA02-2164DE844E5B}" dt="2020-09-12T14:20:57.592" v="9429" actId="478"/>
          <ac:spMkLst>
            <pc:docMk/>
            <pc:sldMk cId="4233627172" sldId="273"/>
            <ac:spMk id="3" creationId="{2FE56AFE-4062-4F84-B6C3-2B3DA0B2E36C}"/>
          </ac:spMkLst>
        </pc:spChg>
        <pc:spChg chg="mod">
          <ac:chgData name="Michael PRUVOST" userId="8f2a33a4f218d1ba" providerId="LiveId" clId="{FF2F1164-6BE5-4128-AA02-2164DE844E5B}" dt="2020-09-12T14:25:08.503" v="9446" actId="1076"/>
          <ac:spMkLst>
            <pc:docMk/>
            <pc:sldMk cId="4233627172" sldId="273"/>
            <ac:spMk id="7" creationId="{EBEC0664-BB24-44A4-AB02-61CAA5C23D98}"/>
          </ac:spMkLst>
        </pc:spChg>
        <pc:picChg chg="add mod">
          <ac:chgData name="Michael PRUVOST" userId="8f2a33a4f218d1ba" providerId="LiveId" clId="{FF2F1164-6BE5-4128-AA02-2164DE844E5B}" dt="2020-09-12T14:25:27.184" v="9451" actId="1076"/>
          <ac:picMkLst>
            <pc:docMk/>
            <pc:sldMk cId="4233627172" sldId="273"/>
            <ac:picMk id="9218" creationId="{DD65AA28-DDEF-4BF9-A0C4-616EC71416B0}"/>
          </ac:picMkLst>
        </pc:picChg>
      </pc:sldChg>
      <pc:sldChg chg="addSp delSp modSp add mod">
        <pc:chgData name="Michael PRUVOST" userId="8f2a33a4f218d1ba" providerId="LiveId" clId="{FF2F1164-6BE5-4128-AA02-2164DE844E5B}" dt="2020-09-12T14:32:08.721" v="9960" actId="208"/>
        <pc:sldMkLst>
          <pc:docMk/>
          <pc:sldMk cId="1139042673" sldId="274"/>
        </pc:sldMkLst>
        <pc:spChg chg="add mod">
          <ac:chgData name="Michael PRUVOST" userId="8f2a33a4f218d1ba" providerId="LiveId" clId="{FF2F1164-6BE5-4128-AA02-2164DE844E5B}" dt="2020-09-12T14:32:08.721" v="9960" actId="208"/>
          <ac:spMkLst>
            <pc:docMk/>
            <pc:sldMk cId="1139042673" sldId="274"/>
            <ac:spMk id="3" creationId="{A5CDF015-FFEC-499B-8505-1DEB45E519D2}"/>
          </ac:spMkLst>
        </pc:spChg>
        <pc:spChg chg="mod">
          <ac:chgData name="Michael PRUVOST" userId="8f2a33a4f218d1ba" providerId="LiveId" clId="{FF2F1164-6BE5-4128-AA02-2164DE844E5B}" dt="2020-09-12T14:30:04.310" v="9936" actId="20577"/>
          <ac:spMkLst>
            <pc:docMk/>
            <pc:sldMk cId="1139042673" sldId="274"/>
            <ac:spMk id="7" creationId="{EBEC0664-BB24-44A4-AB02-61CAA5C23D98}"/>
          </ac:spMkLst>
        </pc:spChg>
        <pc:picChg chg="del">
          <ac:chgData name="Michael PRUVOST" userId="8f2a33a4f218d1ba" providerId="LiveId" clId="{FF2F1164-6BE5-4128-AA02-2164DE844E5B}" dt="2020-09-12T14:25:49.861" v="9453" actId="478"/>
          <ac:picMkLst>
            <pc:docMk/>
            <pc:sldMk cId="1139042673" sldId="274"/>
            <ac:picMk id="9218" creationId="{DD65AA28-DDEF-4BF9-A0C4-616EC71416B0}"/>
          </ac:picMkLst>
        </pc:picChg>
        <pc:picChg chg="add mod">
          <ac:chgData name="Michael PRUVOST" userId="8f2a33a4f218d1ba" providerId="LiveId" clId="{FF2F1164-6BE5-4128-AA02-2164DE844E5B}" dt="2020-09-12T14:31:17.474" v="9944"/>
          <ac:picMkLst>
            <pc:docMk/>
            <pc:sldMk cId="1139042673" sldId="274"/>
            <ac:picMk id="13314" creationId="{794AB707-C1B6-4264-A23F-797213A490B8}"/>
          </ac:picMkLst>
        </pc:picChg>
      </pc:sldChg>
      <pc:sldChg chg="modSp add mod">
        <pc:chgData name="Michael PRUVOST" userId="8f2a33a4f218d1ba" providerId="LiveId" clId="{FF2F1164-6BE5-4128-AA02-2164DE844E5B}" dt="2020-09-12T14:35:19.194" v="10176" actId="122"/>
        <pc:sldMkLst>
          <pc:docMk/>
          <pc:sldMk cId="338417599" sldId="275"/>
        </pc:sldMkLst>
        <pc:spChg chg="mod">
          <ac:chgData name="Michael PRUVOST" userId="8f2a33a4f218d1ba" providerId="LiveId" clId="{FF2F1164-6BE5-4128-AA02-2164DE844E5B}" dt="2020-09-12T14:35:19.194" v="10176" actId="122"/>
          <ac:spMkLst>
            <pc:docMk/>
            <pc:sldMk cId="338417599" sldId="275"/>
            <ac:spMk id="7" creationId="{EBEC0664-BB24-44A4-AB02-61CAA5C23D98}"/>
          </ac:spMkLst>
        </pc:spChg>
      </pc:sldChg>
      <pc:sldChg chg="addSp delSp modSp add mod modAnim">
        <pc:chgData name="Michael PRUVOST" userId="8f2a33a4f218d1ba" providerId="LiveId" clId="{FF2F1164-6BE5-4128-AA02-2164DE844E5B}" dt="2020-09-18T22:02:32.274" v="11899" actId="1076"/>
        <pc:sldMkLst>
          <pc:docMk/>
          <pc:sldMk cId="1188218287" sldId="276"/>
        </pc:sldMkLst>
        <pc:spChg chg="del">
          <ac:chgData name="Michael PRUVOST" userId="8f2a33a4f218d1ba" providerId="LiveId" clId="{FF2F1164-6BE5-4128-AA02-2164DE844E5B}" dt="2020-09-18T21:35:56.480" v="10185" actId="478"/>
          <ac:spMkLst>
            <pc:docMk/>
            <pc:sldMk cId="1188218287" sldId="276"/>
            <ac:spMk id="3" creationId="{A5CDF015-FFEC-499B-8505-1DEB45E519D2}"/>
          </ac:spMkLst>
        </pc:spChg>
        <pc:spChg chg="mod">
          <ac:chgData name="Michael PRUVOST" userId="8f2a33a4f218d1ba" providerId="LiveId" clId="{FF2F1164-6BE5-4128-AA02-2164DE844E5B}" dt="2020-09-18T22:02:32.274" v="11899" actId="1076"/>
          <ac:spMkLst>
            <pc:docMk/>
            <pc:sldMk cId="1188218287" sldId="276"/>
            <ac:spMk id="4" creationId="{D56091F4-BC30-4902-B49D-E36748A01DF4}"/>
          </ac:spMkLst>
        </pc:spChg>
        <pc:spChg chg="mod">
          <ac:chgData name="Michael PRUVOST" userId="8f2a33a4f218d1ba" providerId="LiveId" clId="{FF2F1164-6BE5-4128-AA02-2164DE844E5B}" dt="2020-09-18T21:48:03.061" v="11160" actId="115"/>
          <ac:spMkLst>
            <pc:docMk/>
            <pc:sldMk cId="1188218287" sldId="276"/>
            <ac:spMk id="7" creationId="{EBEC0664-BB24-44A4-AB02-61CAA5C23D98}"/>
          </ac:spMkLst>
        </pc:spChg>
        <pc:picChg chg="add mod">
          <ac:chgData name="Michael PRUVOST" userId="8f2a33a4f218d1ba" providerId="LiveId" clId="{FF2F1164-6BE5-4128-AA02-2164DE844E5B}" dt="2020-09-18T21:39:58.081" v="10529" actId="1076"/>
          <ac:picMkLst>
            <pc:docMk/>
            <pc:sldMk cId="1188218287" sldId="276"/>
            <ac:picMk id="1026" creationId="{D5067ABD-A690-496D-9DC9-590380447D5A}"/>
          </ac:picMkLst>
        </pc:picChg>
        <pc:picChg chg="del">
          <ac:chgData name="Michael PRUVOST" userId="8f2a33a4f218d1ba" providerId="LiveId" clId="{FF2F1164-6BE5-4128-AA02-2164DE844E5B}" dt="2020-09-18T21:35:55.414" v="10184" actId="478"/>
          <ac:picMkLst>
            <pc:docMk/>
            <pc:sldMk cId="1188218287" sldId="276"/>
            <ac:picMk id="13314" creationId="{794AB707-C1B6-4264-A23F-797213A490B8}"/>
          </ac:picMkLst>
        </pc:picChg>
      </pc:sldChg>
      <pc:sldChg chg="modSp add mod modAnim">
        <pc:chgData name="Michael PRUVOST" userId="8f2a33a4f218d1ba" providerId="LiveId" clId="{FF2F1164-6BE5-4128-AA02-2164DE844E5B}" dt="2020-09-18T22:02:23.897" v="11896"/>
        <pc:sldMkLst>
          <pc:docMk/>
          <pc:sldMk cId="4274377505" sldId="277"/>
        </pc:sldMkLst>
        <pc:spChg chg="mod">
          <ac:chgData name="Michael PRUVOST" userId="8f2a33a4f218d1ba" providerId="LiveId" clId="{FF2F1164-6BE5-4128-AA02-2164DE844E5B}" dt="2020-09-18T21:48:31.440" v="11166" actId="20577"/>
          <ac:spMkLst>
            <pc:docMk/>
            <pc:sldMk cId="4274377505" sldId="277"/>
            <ac:spMk id="7" creationId="{EBEC0664-BB24-44A4-AB02-61CAA5C23D98}"/>
          </ac:spMkLst>
        </pc:spChg>
      </pc:sldChg>
      <pc:sldChg chg="modSp add mod modAnim">
        <pc:chgData name="Michael PRUVOST" userId="8f2a33a4f218d1ba" providerId="LiveId" clId="{FF2F1164-6BE5-4128-AA02-2164DE844E5B}" dt="2020-09-18T22:02:43.375" v="11901"/>
        <pc:sldMkLst>
          <pc:docMk/>
          <pc:sldMk cId="2241218458" sldId="278"/>
        </pc:sldMkLst>
        <pc:spChg chg="mod">
          <ac:chgData name="Michael PRUVOST" userId="8f2a33a4f218d1ba" providerId="LiveId" clId="{FF2F1164-6BE5-4128-AA02-2164DE844E5B}" dt="2020-09-18T21:48:55.172" v="11169" actId="115"/>
          <ac:spMkLst>
            <pc:docMk/>
            <pc:sldMk cId="2241218458" sldId="278"/>
            <ac:spMk id="7" creationId="{EBEC0664-BB24-44A4-AB02-61CAA5C23D98}"/>
          </ac:spMkLst>
        </pc:spChg>
      </pc:sldChg>
      <pc:sldChg chg="addSp delSp modSp add mod modAnim">
        <pc:chgData name="Michael PRUVOST" userId="8f2a33a4f218d1ba" providerId="LiveId" clId="{FF2F1164-6BE5-4128-AA02-2164DE844E5B}" dt="2020-09-18T22:01:47.078" v="11891"/>
        <pc:sldMkLst>
          <pc:docMk/>
          <pc:sldMk cId="3462095397" sldId="279"/>
        </pc:sldMkLst>
        <pc:spChg chg="mod">
          <ac:chgData name="Michael PRUVOST" userId="8f2a33a4f218d1ba" providerId="LiveId" clId="{FF2F1164-6BE5-4128-AA02-2164DE844E5B}" dt="2020-09-18T22:00:59.251" v="11887" actId="6549"/>
          <ac:spMkLst>
            <pc:docMk/>
            <pc:sldMk cId="3462095397" sldId="279"/>
            <ac:spMk id="7" creationId="{EBEC0664-BB24-44A4-AB02-61CAA5C23D98}"/>
          </ac:spMkLst>
        </pc:spChg>
        <pc:spChg chg="add mod">
          <ac:chgData name="Michael PRUVOST" userId="8f2a33a4f218d1ba" providerId="LiveId" clId="{FF2F1164-6BE5-4128-AA02-2164DE844E5B}" dt="2020-09-18T22:01:28.127" v="11889" actId="571"/>
          <ac:spMkLst>
            <pc:docMk/>
            <pc:sldMk cId="3462095397" sldId="279"/>
            <ac:spMk id="9" creationId="{3E11A705-ED97-451D-BE94-C7BA2EB0F70F}"/>
          </ac:spMkLst>
        </pc:spChg>
        <pc:graphicFrameChg chg="add mod modGraphic">
          <ac:chgData name="Michael PRUVOST" userId="8f2a33a4f218d1ba" providerId="LiveId" clId="{FF2F1164-6BE5-4128-AA02-2164DE844E5B}" dt="2020-09-18T21:56:19.608" v="11382" actId="14100"/>
          <ac:graphicFrameMkLst>
            <pc:docMk/>
            <pc:sldMk cId="3462095397" sldId="279"/>
            <ac:graphicFrameMk id="3" creationId="{6AD50044-7165-492E-A3E1-3C1B6AA67F92}"/>
          </ac:graphicFrameMkLst>
        </pc:graphicFrameChg>
        <pc:graphicFrameChg chg="add mod">
          <ac:chgData name="Michael PRUVOST" userId="8f2a33a4f218d1ba" providerId="LiveId" clId="{FF2F1164-6BE5-4128-AA02-2164DE844E5B}" dt="2020-09-18T22:01:28.127" v="11889" actId="571"/>
          <ac:graphicFrameMkLst>
            <pc:docMk/>
            <pc:sldMk cId="3462095397" sldId="279"/>
            <ac:graphicFrameMk id="10" creationId="{540FF5F1-2A60-437E-A63B-994C2BF0CEB7}"/>
          </ac:graphicFrameMkLst>
        </pc:graphicFrameChg>
        <pc:picChg chg="del">
          <ac:chgData name="Michael PRUVOST" userId="8f2a33a4f218d1ba" providerId="LiveId" clId="{FF2F1164-6BE5-4128-AA02-2164DE844E5B}" dt="2020-09-18T21:50:19.553" v="11171" actId="478"/>
          <ac:picMkLst>
            <pc:docMk/>
            <pc:sldMk cId="3462095397" sldId="279"/>
            <ac:picMk id="1026" creationId="{D5067ABD-A690-496D-9DC9-590380447D5A}"/>
          </ac:picMkLst>
        </pc:picChg>
      </pc:sldChg>
      <pc:sldChg chg="modSp add mod modAnim">
        <pc:chgData name="Michael PRUVOST" userId="8f2a33a4f218d1ba" providerId="LiveId" clId="{FF2F1164-6BE5-4128-AA02-2164DE844E5B}" dt="2020-09-18T22:01:54.798" v="11893"/>
        <pc:sldMkLst>
          <pc:docMk/>
          <pc:sldMk cId="1279267724" sldId="280"/>
        </pc:sldMkLst>
        <pc:spChg chg="mod">
          <ac:chgData name="Michael PRUVOST" userId="8f2a33a4f218d1ba" providerId="LiveId" clId="{FF2F1164-6BE5-4128-AA02-2164DE844E5B}" dt="2020-09-18T22:00:50.723" v="11886" actId="6549"/>
          <ac:spMkLst>
            <pc:docMk/>
            <pc:sldMk cId="1279267724" sldId="280"/>
            <ac:spMk id="7" creationId="{EBEC0664-BB24-44A4-AB02-61CAA5C23D98}"/>
          </ac:spMkLst>
        </pc:spChg>
      </pc:sldChg>
      <pc:sldChg chg="addSp delSp modSp add mod modAnim">
        <pc:chgData name="Michael PRUVOST" userId="8f2a33a4f218d1ba" providerId="LiveId" clId="{FF2F1164-6BE5-4128-AA02-2164DE844E5B}" dt="2020-09-18T22:06:34.988" v="12001" actId="167"/>
        <pc:sldMkLst>
          <pc:docMk/>
          <pc:sldMk cId="1282062692" sldId="281"/>
        </pc:sldMkLst>
        <pc:spChg chg="mod">
          <ac:chgData name="Michael PRUVOST" userId="8f2a33a4f218d1ba" providerId="LiveId" clId="{FF2F1164-6BE5-4128-AA02-2164DE844E5B}" dt="2020-09-18T22:05:00.145" v="11955" actId="6549"/>
          <ac:spMkLst>
            <pc:docMk/>
            <pc:sldMk cId="1282062692" sldId="281"/>
            <ac:spMk id="7" creationId="{EBEC0664-BB24-44A4-AB02-61CAA5C23D98}"/>
          </ac:spMkLst>
        </pc:spChg>
        <pc:spChg chg="add mod">
          <ac:chgData name="Michael PRUVOST" userId="8f2a33a4f218d1ba" providerId="LiveId" clId="{FF2F1164-6BE5-4128-AA02-2164DE844E5B}" dt="2020-09-18T22:06:18.411" v="11998" actId="1076"/>
          <ac:spMkLst>
            <pc:docMk/>
            <pc:sldMk cId="1282062692" sldId="281"/>
            <ac:spMk id="8" creationId="{41396B73-941B-4DBF-B396-AA612179EF18}"/>
          </ac:spMkLst>
        </pc:spChg>
        <pc:graphicFrameChg chg="del mod">
          <ac:chgData name="Michael PRUVOST" userId="8f2a33a4f218d1ba" providerId="LiveId" clId="{FF2F1164-6BE5-4128-AA02-2164DE844E5B}" dt="2020-09-18T22:03:07.565" v="11904" actId="478"/>
          <ac:graphicFrameMkLst>
            <pc:docMk/>
            <pc:sldMk cId="1282062692" sldId="281"/>
            <ac:graphicFrameMk id="3" creationId="{6AD50044-7165-492E-A3E1-3C1B6AA67F92}"/>
          </ac:graphicFrameMkLst>
        </pc:graphicFrameChg>
        <pc:picChg chg="add mod">
          <ac:chgData name="Michael PRUVOST" userId="8f2a33a4f218d1ba" providerId="LiveId" clId="{FF2F1164-6BE5-4128-AA02-2164DE844E5B}" dt="2020-09-18T22:06:34.988" v="12001" actId="167"/>
          <ac:picMkLst>
            <pc:docMk/>
            <pc:sldMk cId="1282062692" sldId="281"/>
            <ac:picMk id="2050" creationId="{BE45D63F-3538-4C46-959D-9CBAC4380D98}"/>
          </ac:picMkLst>
        </pc:picChg>
      </pc:sldChg>
      <pc:sldChg chg="addSp delSp modSp add mod modAnim">
        <pc:chgData name="Michael PRUVOST" userId="8f2a33a4f218d1ba" providerId="LiveId" clId="{FF2F1164-6BE5-4128-AA02-2164DE844E5B}" dt="2020-09-18T22:15:19.161" v="12257" actId="20577"/>
        <pc:sldMkLst>
          <pc:docMk/>
          <pc:sldMk cId="2464027127" sldId="282"/>
        </pc:sldMkLst>
        <pc:spChg chg="mod">
          <ac:chgData name="Michael PRUVOST" userId="8f2a33a4f218d1ba" providerId="LiveId" clId="{FF2F1164-6BE5-4128-AA02-2164DE844E5B}" dt="2020-09-18T22:07:19.834" v="12017" actId="20577"/>
          <ac:spMkLst>
            <pc:docMk/>
            <pc:sldMk cId="2464027127" sldId="282"/>
            <ac:spMk id="7" creationId="{EBEC0664-BB24-44A4-AB02-61CAA5C23D98}"/>
          </ac:spMkLst>
        </pc:spChg>
        <pc:graphicFrameChg chg="del">
          <ac:chgData name="Michael PRUVOST" userId="8f2a33a4f218d1ba" providerId="LiveId" clId="{FF2F1164-6BE5-4128-AA02-2164DE844E5B}" dt="2020-09-18T22:07:22.834" v="12018" actId="478"/>
          <ac:graphicFrameMkLst>
            <pc:docMk/>
            <pc:sldMk cId="2464027127" sldId="282"/>
            <ac:graphicFrameMk id="3" creationId="{6AD50044-7165-492E-A3E1-3C1B6AA67F92}"/>
          </ac:graphicFrameMkLst>
        </pc:graphicFrameChg>
        <pc:graphicFrameChg chg="add mod modGraphic">
          <ac:chgData name="Michael PRUVOST" userId="8f2a33a4f218d1ba" providerId="LiveId" clId="{FF2F1164-6BE5-4128-AA02-2164DE844E5B}" dt="2020-09-18T22:15:19.161" v="12257" actId="20577"/>
          <ac:graphicFrameMkLst>
            <pc:docMk/>
            <pc:sldMk cId="2464027127" sldId="282"/>
            <ac:graphicFrameMk id="8" creationId="{31174206-258C-4D76-89EC-D066A6583D9F}"/>
          </ac:graphicFrameMkLst>
        </pc:graphicFrameChg>
      </pc:sldChg>
      <pc:sldChg chg="modSp add">
        <pc:chgData name="Michael PRUVOST" userId="8f2a33a4f218d1ba" providerId="LiveId" clId="{FF2F1164-6BE5-4128-AA02-2164DE844E5B}" dt="2020-09-18T22:20:47.814" v="12373" actId="20577"/>
        <pc:sldMkLst>
          <pc:docMk/>
          <pc:sldMk cId="3819292566" sldId="283"/>
        </pc:sldMkLst>
        <pc:graphicFrameChg chg="mod">
          <ac:chgData name="Michael PRUVOST" userId="8f2a33a4f218d1ba" providerId="LiveId" clId="{FF2F1164-6BE5-4128-AA02-2164DE844E5B}" dt="2020-09-18T22:20:47.814" v="12373" actId="20577"/>
          <ac:graphicFrameMkLst>
            <pc:docMk/>
            <pc:sldMk cId="3819292566" sldId="283"/>
            <ac:graphicFrameMk id="8" creationId="{31174206-258C-4D76-89EC-D066A6583D9F}"/>
          </ac:graphicFrameMkLst>
        </pc:graphicFrameChg>
      </pc:sldChg>
      <pc:sldChg chg="modSp add">
        <pc:chgData name="Michael PRUVOST" userId="8f2a33a4f218d1ba" providerId="LiveId" clId="{FF2F1164-6BE5-4128-AA02-2164DE844E5B}" dt="2020-09-18T22:25:58.186" v="12530" actId="478"/>
        <pc:sldMkLst>
          <pc:docMk/>
          <pc:sldMk cId="1776717149" sldId="284"/>
        </pc:sldMkLst>
        <pc:graphicFrameChg chg="mod">
          <ac:chgData name="Michael PRUVOST" userId="8f2a33a4f218d1ba" providerId="LiveId" clId="{FF2F1164-6BE5-4128-AA02-2164DE844E5B}" dt="2020-09-18T22:25:58.186" v="12530" actId="478"/>
          <ac:graphicFrameMkLst>
            <pc:docMk/>
            <pc:sldMk cId="1776717149" sldId="284"/>
            <ac:graphicFrameMk id="8" creationId="{31174206-258C-4D76-89EC-D066A6583D9F}"/>
          </ac:graphicFrameMkLst>
        </pc:graphicFrameChg>
      </pc:sldChg>
      <pc:sldChg chg="addSp delSp modSp add mod">
        <pc:chgData name="Michael PRUVOST" userId="8f2a33a4f218d1ba" providerId="LiveId" clId="{FF2F1164-6BE5-4128-AA02-2164DE844E5B}" dt="2020-09-18T22:41:15.433" v="12939" actId="14100"/>
        <pc:sldMkLst>
          <pc:docMk/>
          <pc:sldMk cId="3510044414" sldId="285"/>
        </pc:sldMkLst>
        <pc:spChg chg="mod">
          <ac:chgData name="Michael PRUVOST" userId="8f2a33a4f218d1ba" providerId="LiveId" clId="{FF2F1164-6BE5-4128-AA02-2164DE844E5B}" dt="2020-09-18T22:27:03.939" v="12590" actId="20577"/>
          <ac:spMkLst>
            <pc:docMk/>
            <pc:sldMk cId="3510044414" sldId="285"/>
            <ac:spMk id="7" creationId="{EBEC0664-BB24-44A4-AB02-61CAA5C23D98}"/>
          </ac:spMkLst>
        </pc:spChg>
        <pc:graphicFrameChg chg="add mod modGraphic">
          <ac:chgData name="Michael PRUVOST" userId="8f2a33a4f218d1ba" providerId="LiveId" clId="{FF2F1164-6BE5-4128-AA02-2164DE844E5B}" dt="2020-09-18T22:41:15.433" v="12939" actId="14100"/>
          <ac:graphicFrameMkLst>
            <pc:docMk/>
            <pc:sldMk cId="3510044414" sldId="285"/>
            <ac:graphicFrameMk id="3" creationId="{FF0B708B-0526-4F59-9A00-94683EE9B506}"/>
          </ac:graphicFrameMkLst>
        </pc:graphicFrameChg>
        <pc:graphicFrameChg chg="del">
          <ac:chgData name="Michael PRUVOST" userId="8f2a33a4f218d1ba" providerId="LiveId" clId="{FF2F1164-6BE5-4128-AA02-2164DE844E5B}" dt="2020-09-18T22:27:10.995" v="12591" actId="478"/>
          <ac:graphicFrameMkLst>
            <pc:docMk/>
            <pc:sldMk cId="3510044414" sldId="285"/>
            <ac:graphicFrameMk id="8" creationId="{31174206-258C-4D76-89EC-D066A6583D9F}"/>
          </ac:graphicFrameMkLst>
        </pc:graphicFrameChg>
      </pc:sldChg>
      <pc:sldChg chg="delSp modSp add mod">
        <pc:chgData name="Michael PRUVOST" userId="8f2a33a4f218d1ba" providerId="LiveId" clId="{FF2F1164-6BE5-4128-AA02-2164DE844E5B}" dt="2020-09-18T23:14:47.751" v="15201" actId="6549"/>
        <pc:sldMkLst>
          <pc:docMk/>
          <pc:sldMk cId="2404120878" sldId="286"/>
        </pc:sldMkLst>
        <pc:spChg chg="mod">
          <ac:chgData name="Michael PRUVOST" userId="8f2a33a4f218d1ba" providerId="LiveId" clId="{FF2F1164-6BE5-4128-AA02-2164DE844E5B}" dt="2020-09-18T23:14:47.751" v="15201" actId="6549"/>
          <ac:spMkLst>
            <pc:docMk/>
            <pc:sldMk cId="2404120878" sldId="286"/>
            <ac:spMk id="7" creationId="{EBEC0664-BB24-44A4-AB02-61CAA5C23D98}"/>
          </ac:spMkLst>
        </pc:spChg>
        <pc:picChg chg="del">
          <ac:chgData name="Michael PRUVOST" userId="8f2a33a4f218d1ba" providerId="LiveId" clId="{FF2F1164-6BE5-4128-AA02-2164DE844E5B}" dt="2020-09-18T22:48:41.887" v="13166" actId="478"/>
          <ac:picMkLst>
            <pc:docMk/>
            <pc:sldMk cId="2404120878" sldId="286"/>
            <ac:picMk id="3074" creationId="{C0C5BF64-2FB7-4453-BB6E-1105F458A351}"/>
          </ac:picMkLst>
        </pc:picChg>
      </pc:sldChg>
      <pc:sldChg chg="addSp delSp modSp add mod">
        <pc:chgData name="Michael PRUVOST" userId="8f2a33a4f218d1ba" providerId="LiveId" clId="{FF2F1164-6BE5-4128-AA02-2164DE844E5B}" dt="2020-09-18T22:59:13.662" v="13948" actId="478"/>
        <pc:sldMkLst>
          <pc:docMk/>
          <pc:sldMk cId="3722314190" sldId="287"/>
        </pc:sldMkLst>
        <pc:spChg chg="mod">
          <ac:chgData name="Michael PRUVOST" userId="8f2a33a4f218d1ba" providerId="LiveId" clId="{FF2F1164-6BE5-4128-AA02-2164DE844E5B}" dt="2020-09-18T22:55:30.643" v="13933" actId="5793"/>
          <ac:spMkLst>
            <pc:docMk/>
            <pc:sldMk cId="3722314190" sldId="287"/>
            <ac:spMk id="7" creationId="{EBEC0664-BB24-44A4-AB02-61CAA5C23D98}"/>
          </ac:spMkLst>
        </pc:spChg>
        <pc:spChg chg="add del">
          <ac:chgData name="Michael PRUVOST" userId="8f2a33a4f218d1ba" providerId="LiveId" clId="{FF2F1164-6BE5-4128-AA02-2164DE844E5B}" dt="2020-09-18T22:59:13.662" v="13948" actId="478"/>
          <ac:spMkLst>
            <pc:docMk/>
            <pc:sldMk cId="3722314190" sldId="287"/>
            <ac:spMk id="8" creationId="{BD54D84D-355A-45B6-9EAF-E08C0C5340DB}"/>
          </ac:spMkLst>
        </pc:spChg>
        <pc:picChg chg="del">
          <ac:chgData name="Michael PRUVOST" userId="8f2a33a4f218d1ba" providerId="LiveId" clId="{FF2F1164-6BE5-4128-AA02-2164DE844E5B}" dt="2020-09-18T22:55:42.666" v="13934" actId="478"/>
          <ac:picMkLst>
            <pc:docMk/>
            <pc:sldMk cId="3722314190" sldId="287"/>
            <ac:picMk id="4098" creationId="{1AE78800-8FC0-4A70-81BD-E6F6FD466320}"/>
          </ac:picMkLst>
        </pc:picChg>
        <pc:picChg chg="add mod">
          <ac:chgData name="Michael PRUVOST" userId="8f2a33a4f218d1ba" providerId="LiveId" clId="{FF2F1164-6BE5-4128-AA02-2164DE844E5B}" dt="2020-09-18T22:58:43.574" v="13944"/>
          <ac:picMkLst>
            <pc:docMk/>
            <pc:sldMk cId="3722314190" sldId="287"/>
            <ac:picMk id="7170" creationId="{AB9642B3-7E6E-4F0C-A686-31CF296433DA}"/>
          </ac:picMkLst>
        </pc:picChg>
      </pc:sldChg>
      <pc:sldChg chg="addSp delSp modSp add mod">
        <pc:chgData name="Michael PRUVOST" userId="8f2a33a4f218d1ba" providerId="LiveId" clId="{FF2F1164-6BE5-4128-AA02-2164DE844E5B}" dt="2020-09-18T23:28:20.964" v="16189" actId="115"/>
        <pc:sldMkLst>
          <pc:docMk/>
          <pc:sldMk cId="4128236571" sldId="288"/>
        </pc:sldMkLst>
        <pc:spChg chg="add mod">
          <ac:chgData name="Michael PRUVOST" userId="8f2a33a4f218d1ba" providerId="LiveId" clId="{FF2F1164-6BE5-4128-AA02-2164DE844E5B}" dt="2020-09-18T23:28:20.964" v="16189" actId="115"/>
          <ac:spMkLst>
            <pc:docMk/>
            <pc:sldMk cId="4128236571" sldId="288"/>
            <ac:spMk id="3" creationId="{F3402F3A-94E5-442D-BD4F-3EFFB5628EB6}"/>
          </ac:spMkLst>
        </pc:spChg>
        <pc:spChg chg="mod">
          <ac:chgData name="Michael PRUVOST" userId="8f2a33a4f218d1ba" providerId="LiveId" clId="{FF2F1164-6BE5-4128-AA02-2164DE844E5B}" dt="2020-09-18T23:00:43.868" v="14139" actId="20577"/>
          <ac:spMkLst>
            <pc:docMk/>
            <pc:sldMk cId="4128236571" sldId="288"/>
            <ac:spMk id="7" creationId="{EBEC0664-BB24-44A4-AB02-61CAA5C23D98}"/>
          </ac:spMkLst>
        </pc:spChg>
        <pc:spChg chg="del mod">
          <ac:chgData name="Michael PRUVOST" userId="8f2a33a4f218d1ba" providerId="LiveId" clId="{FF2F1164-6BE5-4128-AA02-2164DE844E5B}" dt="2020-09-18T23:01:18.576" v="14151" actId="478"/>
          <ac:spMkLst>
            <pc:docMk/>
            <pc:sldMk cId="4128236571" sldId="288"/>
            <ac:spMk id="8" creationId="{BD54D84D-355A-45B6-9EAF-E08C0C5340DB}"/>
          </ac:spMkLst>
        </pc:spChg>
        <pc:picChg chg="del">
          <ac:chgData name="Michael PRUVOST" userId="8f2a33a4f218d1ba" providerId="LiveId" clId="{FF2F1164-6BE5-4128-AA02-2164DE844E5B}" dt="2020-09-18T23:05:20.908" v="14561" actId="478"/>
          <ac:picMkLst>
            <pc:docMk/>
            <pc:sldMk cId="4128236571" sldId="288"/>
            <ac:picMk id="7170" creationId="{AB9642B3-7E6E-4F0C-A686-31CF296433DA}"/>
          </ac:picMkLst>
        </pc:picChg>
        <pc:picChg chg="add mod">
          <ac:chgData name="Michael PRUVOST" userId="8f2a33a4f218d1ba" providerId="LiveId" clId="{FF2F1164-6BE5-4128-AA02-2164DE844E5B}" dt="2020-09-18T23:05:52.570" v="14568" actId="1076"/>
          <ac:picMkLst>
            <pc:docMk/>
            <pc:sldMk cId="4128236571" sldId="288"/>
            <ac:picMk id="13314" creationId="{409E486D-9F4F-4595-8027-31F1838C14D3}"/>
          </ac:picMkLst>
        </pc:picChg>
      </pc:sldChg>
      <pc:sldChg chg="addSp delSp modSp add mod">
        <pc:chgData name="Michael PRUVOST" userId="8f2a33a4f218d1ba" providerId="LiveId" clId="{FF2F1164-6BE5-4128-AA02-2164DE844E5B}" dt="2020-09-18T23:13:18.632" v="15198" actId="14861"/>
        <pc:sldMkLst>
          <pc:docMk/>
          <pc:sldMk cId="4005297066" sldId="289"/>
        </pc:sldMkLst>
        <pc:spChg chg="mod">
          <ac:chgData name="Michael PRUVOST" userId="8f2a33a4f218d1ba" providerId="LiveId" clId="{FF2F1164-6BE5-4128-AA02-2164DE844E5B}" dt="2020-09-18T23:06:32.394" v="14610" actId="20577"/>
          <ac:spMkLst>
            <pc:docMk/>
            <pc:sldMk cId="4005297066" sldId="289"/>
            <ac:spMk id="7" creationId="{EBEC0664-BB24-44A4-AB02-61CAA5C23D98}"/>
          </ac:spMkLst>
        </pc:spChg>
        <pc:spChg chg="mod">
          <ac:chgData name="Michael PRUVOST" userId="8f2a33a4f218d1ba" providerId="LiveId" clId="{FF2F1164-6BE5-4128-AA02-2164DE844E5B}" dt="2020-09-18T23:13:18.632" v="15198" actId="14861"/>
          <ac:spMkLst>
            <pc:docMk/>
            <pc:sldMk cId="4005297066" sldId="289"/>
            <ac:spMk id="8" creationId="{BD54D84D-355A-45B6-9EAF-E08C0C5340DB}"/>
          </ac:spMkLst>
        </pc:spChg>
        <pc:picChg chg="del">
          <ac:chgData name="Michael PRUVOST" userId="8f2a33a4f218d1ba" providerId="LiveId" clId="{FF2F1164-6BE5-4128-AA02-2164DE844E5B}" dt="2020-09-18T23:06:35.248" v="14611" actId="478"/>
          <ac:picMkLst>
            <pc:docMk/>
            <pc:sldMk cId="4005297066" sldId="289"/>
            <ac:picMk id="7170" creationId="{AB9642B3-7E6E-4F0C-A686-31CF296433DA}"/>
          </ac:picMkLst>
        </pc:picChg>
        <pc:picChg chg="add mod">
          <ac:chgData name="Michael PRUVOST" userId="8f2a33a4f218d1ba" providerId="LiveId" clId="{FF2F1164-6BE5-4128-AA02-2164DE844E5B}" dt="2020-09-18T23:12:58.339" v="15197" actId="167"/>
          <ac:picMkLst>
            <pc:docMk/>
            <pc:sldMk cId="4005297066" sldId="289"/>
            <ac:picMk id="12290" creationId="{6D9079BB-9FF7-4E78-A735-7B0256CD30A1}"/>
          </ac:picMkLst>
        </pc:picChg>
      </pc:sldChg>
      <pc:sldChg chg="addSp modSp add mod">
        <pc:chgData name="Michael PRUVOST" userId="8f2a33a4f218d1ba" providerId="LiveId" clId="{FF2F1164-6BE5-4128-AA02-2164DE844E5B}" dt="2020-09-18T23:29:08.330" v="16193" actId="115"/>
        <pc:sldMkLst>
          <pc:docMk/>
          <pc:sldMk cId="2542413654" sldId="290"/>
        </pc:sldMkLst>
        <pc:spChg chg="mod">
          <ac:chgData name="Michael PRUVOST" userId="8f2a33a4f218d1ba" providerId="LiveId" clId="{FF2F1164-6BE5-4128-AA02-2164DE844E5B}" dt="2020-09-18T23:29:08.330" v="16193" actId="115"/>
          <ac:spMkLst>
            <pc:docMk/>
            <pc:sldMk cId="2542413654" sldId="290"/>
            <ac:spMk id="7" creationId="{EBEC0664-BB24-44A4-AB02-61CAA5C23D98}"/>
          </ac:spMkLst>
        </pc:spChg>
        <pc:picChg chg="add mod">
          <ac:chgData name="Michael PRUVOST" userId="8f2a33a4f218d1ba" providerId="LiveId" clId="{FF2F1164-6BE5-4128-AA02-2164DE844E5B}" dt="2020-09-18T23:19:43.264" v="15628" actId="1076"/>
          <ac:picMkLst>
            <pc:docMk/>
            <pc:sldMk cId="2542413654" sldId="290"/>
            <ac:picMk id="14338" creationId="{C7721FFD-7F95-4EE4-B0FD-5201A4583FDB}"/>
          </ac:picMkLst>
        </pc:picChg>
      </pc:sldChg>
      <pc:sldChg chg="addSp delSp modSp add mod">
        <pc:chgData name="Michael PRUVOST" userId="8f2a33a4f218d1ba" providerId="LiveId" clId="{FF2F1164-6BE5-4128-AA02-2164DE844E5B}" dt="2020-09-18T23:29:47.348" v="16196" actId="115"/>
        <pc:sldMkLst>
          <pc:docMk/>
          <pc:sldMk cId="1391507750" sldId="291"/>
        </pc:sldMkLst>
        <pc:spChg chg="mod">
          <ac:chgData name="Michael PRUVOST" userId="8f2a33a4f218d1ba" providerId="LiveId" clId="{FF2F1164-6BE5-4128-AA02-2164DE844E5B}" dt="2020-09-18T23:29:47.348" v="16196" actId="115"/>
          <ac:spMkLst>
            <pc:docMk/>
            <pc:sldMk cId="1391507750" sldId="291"/>
            <ac:spMk id="7" creationId="{EBEC0664-BB24-44A4-AB02-61CAA5C23D98}"/>
          </ac:spMkLst>
        </pc:spChg>
        <pc:picChg chg="del">
          <ac:chgData name="Michael PRUVOST" userId="8f2a33a4f218d1ba" providerId="LiveId" clId="{FF2F1164-6BE5-4128-AA02-2164DE844E5B}" dt="2020-09-18T23:25:11.511" v="16167" actId="478"/>
          <ac:picMkLst>
            <pc:docMk/>
            <pc:sldMk cId="1391507750" sldId="291"/>
            <ac:picMk id="14338" creationId="{C7721FFD-7F95-4EE4-B0FD-5201A4583FDB}"/>
          </ac:picMkLst>
        </pc:picChg>
        <pc:picChg chg="add mod">
          <ac:chgData name="Michael PRUVOST" userId="8f2a33a4f218d1ba" providerId="LiveId" clId="{FF2F1164-6BE5-4128-AA02-2164DE844E5B}" dt="2020-09-18T23:26:41.529" v="16181" actId="1076"/>
          <ac:picMkLst>
            <pc:docMk/>
            <pc:sldMk cId="1391507750" sldId="291"/>
            <ac:picMk id="15362" creationId="{871A59CE-4126-4C50-8916-0BDA86DF5A04}"/>
          </ac:picMkLst>
        </pc:picChg>
      </pc:sldChg>
      <pc:sldChg chg="addSp delSp modSp add mod">
        <pc:chgData name="Michael PRUVOST" userId="8f2a33a4f218d1ba" providerId="LiveId" clId="{FF2F1164-6BE5-4128-AA02-2164DE844E5B}" dt="2020-09-18T23:36:05.690" v="16418" actId="1076"/>
        <pc:sldMkLst>
          <pc:docMk/>
          <pc:sldMk cId="3168539936" sldId="292"/>
        </pc:sldMkLst>
        <pc:spChg chg="del">
          <ac:chgData name="Michael PRUVOST" userId="8f2a33a4f218d1ba" providerId="LiveId" clId="{FF2F1164-6BE5-4128-AA02-2164DE844E5B}" dt="2020-09-18T23:32:47.474" v="16411" actId="478"/>
          <ac:spMkLst>
            <pc:docMk/>
            <pc:sldMk cId="3168539936" sldId="292"/>
            <ac:spMk id="3" creationId="{F3402F3A-94E5-442D-BD4F-3EFFB5628EB6}"/>
          </ac:spMkLst>
        </pc:spChg>
        <pc:spChg chg="mod">
          <ac:chgData name="Michael PRUVOST" userId="8f2a33a4f218d1ba" providerId="LiveId" clId="{FF2F1164-6BE5-4128-AA02-2164DE844E5B}" dt="2020-09-18T23:32:35.667" v="16409" actId="403"/>
          <ac:spMkLst>
            <pc:docMk/>
            <pc:sldMk cId="3168539936" sldId="292"/>
            <ac:spMk id="7" creationId="{EBEC0664-BB24-44A4-AB02-61CAA5C23D98}"/>
          </ac:spMkLst>
        </pc:spChg>
        <pc:picChg chg="del">
          <ac:chgData name="Michael PRUVOST" userId="8f2a33a4f218d1ba" providerId="LiveId" clId="{FF2F1164-6BE5-4128-AA02-2164DE844E5B}" dt="2020-09-18T23:32:43.471" v="16410" actId="478"/>
          <ac:picMkLst>
            <pc:docMk/>
            <pc:sldMk cId="3168539936" sldId="292"/>
            <ac:picMk id="13314" creationId="{409E486D-9F4F-4595-8027-31F1838C14D3}"/>
          </ac:picMkLst>
        </pc:picChg>
        <pc:picChg chg="add mod">
          <ac:chgData name="Michael PRUVOST" userId="8f2a33a4f218d1ba" providerId="LiveId" clId="{FF2F1164-6BE5-4128-AA02-2164DE844E5B}" dt="2020-09-18T23:33:40.861" v="16414" actId="14100"/>
          <ac:picMkLst>
            <pc:docMk/>
            <pc:sldMk cId="3168539936" sldId="292"/>
            <ac:picMk id="16386" creationId="{EE6537F0-D625-4E29-901D-840087132E40}"/>
          </ac:picMkLst>
        </pc:picChg>
        <pc:picChg chg="add mod">
          <ac:chgData name="Michael PRUVOST" userId="8f2a33a4f218d1ba" providerId="LiveId" clId="{FF2F1164-6BE5-4128-AA02-2164DE844E5B}" dt="2020-09-18T23:36:05.690" v="16418" actId="1076"/>
          <ac:picMkLst>
            <pc:docMk/>
            <pc:sldMk cId="3168539936" sldId="292"/>
            <ac:picMk id="16388" creationId="{20A7CF90-BE17-4629-91E8-BDB5845459F6}"/>
          </ac:picMkLst>
        </pc:picChg>
      </pc:sldChg>
      <pc:sldChg chg="add del">
        <pc:chgData name="Michael PRUVOST" userId="8f2a33a4f218d1ba" providerId="LiveId" clId="{FF2F1164-6BE5-4128-AA02-2164DE844E5B}" dt="2020-09-18T23:50:32.845" v="16796" actId="47"/>
        <pc:sldMkLst>
          <pc:docMk/>
          <pc:sldMk cId="375765188" sldId="293"/>
        </pc:sldMkLst>
      </pc:sldChg>
      <pc:sldChg chg="add del">
        <pc:chgData name="Michael PRUVOST" userId="8f2a33a4f218d1ba" providerId="LiveId" clId="{FF2F1164-6BE5-4128-AA02-2164DE844E5B}" dt="2020-09-18T23:50:34.130" v="16797" actId="47"/>
        <pc:sldMkLst>
          <pc:docMk/>
          <pc:sldMk cId="735931761" sldId="294"/>
        </pc:sldMkLst>
      </pc:sldChg>
      <pc:sldChg chg="add del">
        <pc:chgData name="Michael PRUVOST" userId="8f2a33a4f218d1ba" providerId="LiveId" clId="{FF2F1164-6BE5-4128-AA02-2164DE844E5B}" dt="2020-09-18T23:50:35.491" v="16798" actId="47"/>
        <pc:sldMkLst>
          <pc:docMk/>
          <pc:sldMk cId="861988995" sldId="295"/>
        </pc:sldMkLst>
      </pc:sldChg>
      <pc:sldChg chg="addSp delSp modSp add mod ord">
        <pc:chgData name="Michael PRUVOST" userId="8f2a33a4f218d1ba" providerId="LiveId" clId="{FF2F1164-6BE5-4128-AA02-2164DE844E5B}" dt="2020-09-18T23:54:05.164" v="16929" actId="20577"/>
        <pc:sldMkLst>
          <pc:docMk/>
          <pc:sldMk cId="2001161416" sldId="296"/>
        </pc:sldMkLst>
        <pc:spChg chg="add del mod">
          <ac:chgData name="Michael PRUVOST" userId="8f2a33a4f218d1ba" providerId="LiveId" clId="{FF2F1164-6BE5-4128-AA02-2164DE844E5B}" dt="2020-09-18T23:44:55.062" v="16514" actId="478"/>
          <ac:spMkLst>
            <pc:docMk/>
            <pc:sldMk cId="2001161416" sldId="296"/>
            <ac:spMk id="8" creationId="{0F9AC685-02C5-4D5E-A392-9F075882D51B}"/>
          </ac:spMkLst>
        </pc:spChg>
        <pc:spChg chg="add mod">
          <ac:chgData name="Michael PRUVOST" userId="8f2a33a4f218d1ba" providerId="LiveId" clId="{FF2F1164-6BE5-4128-AA02-2164DE844E5B}" dt="2020-09-18T23:45:47.362" v="16567" actId="1076"/>
          <ac:spMkLst>
            <pc:docMk/>
            <pc:sldMk cId="2001161416" sldId="296"/>
            <ac:spMk id="10" creationId="{F0CF47A9-7250-457C-A51D-F27EF4D3B783}"/>
          </ac:spMkLst>
        </pc:spChg>
        <pc:spChg chg="add mod">
          <ac:chgData name="Michael PRUVOST" userId="8f2a33a4f218d1ba" providerId="LiveId" clId="{FF2F1164-6BE5-4128-AA02-2164DE844E5B}" dt="2020-09-18T23:54:05.164" v="16929" actId="20577"/>
          <ac:spMkLst>
            <pc:docMk/>
            <pc:sldMk cId="2001161416" sldId="296"/>
            <ac:spMk id="13" creationId="{2DF96E2B-329B-4F2A-8FF8-A527BF2BCA5F}"/>
          </ac:spMkLst>
        </pc:spChg>
        <pc:graphicFrameChg chg="del mod">
          <ac:chgData name="Michael PRUVOST" userId="8f2a33a4f218d1ba" providerId="LiveId" clId="{FF2F1164-6BE5-4128-AA02-2164DE844E5B}" dt="2020-09-18T23:44:21.728" v="16506" actId="478"/>
          <ac:graphicFrameMkLst>
            <pc:docMk/>
            <pc:sldMk cId="2001161416" sldId="296"/>
            <ac:graphicFrameMk id="12" creationId="{9E6DA7E8-017E-4488-B204-321406C3D885}"/>
          </ac:graphicFrameMkLst>
        </pc:graphicFrameChg>
      </pc:sldChg>
      <pc:sldChg chg="modSp add mod">
        <pc:chgData name="Michael PRUVOST" userId="8f2a33a4f218d1ba" providerId="LiveId" clId="{FF2F1164-6BE5-4128-AA02-2164DE844E5B}" dt="2020-09-18T23:56:02.310" v="16991" actId="1076"/>
        <pc:sldMkLst>
          <pc:docMk/>
          <pc:sldMk cId="1449495595" sldId="297"/>
        </pc:sldMkLst>
        <pc:spChg chg="mod">
          <ac:chgData name="Michael PRUVOST" userId="8f2a33a4f218d1ba" providerId="LiveId" clId="{FF2F1164-6BE5-4128-AA02-2164DE844E5B}" dt="2020-09-18T23:56:02.310" v="16991" actId="1076"/>
          <ac:spMkLst>
            <pc:docMk/>
            <pc:sldMk cId="1449495595" sldId="297"/>
            <ac:spMk id="3" creationId="{721372E9-92CC-4670-B82F-184B9B1A0D23}"/>
          </ac:spMkLst>
        </pc:spChg>
        <pc:spChg chg="mod">
          <ac:chgData name="Michael PRUVOST" userId="8f2a33a4f218d1ba" providerId="LiveId" clId="{FF2F1164-6BE5-4128-AA02-2164DE844E5B}" dt="2020-09-18T23:55:57.371" v="16990" actId="1076"/>
          <ac:spMkLst>
            <pc:docMk/>
            <pc:sldMk cId="1449495595" sldId="297"/>
            <ac:spMk id="9" creationId="{4AF3EF87-1CF2-4AC1-82AF-9897CC94BD21}"/>
          </ac:spMkLst>
        </pc:spChg>
      </pc:sldChg>
      <pc:sldChg chg="modSp add mod">
        <pc:chgData name="Michael PRUVOST" userId="8f2a33a4f218d1ba" providerId="LiveId" clId="{FF2F1164-6BE5-4128-AA02-2164DE844E5B}" dt="2020-09-18T23:57:39.370" v="17047" actId="1076"/>
        <pc:sldMkLst>
          <pc:docMk/>
          <pc:sldMk cId="2594451984" sldId="298"/>
        </pc:sldMkLst>
        <pc:spChg chg="mod">
          <ac:chgData name="Michael PRUVOST" userId="8f2a33a4f218d1ba" providerId="LiveId" clId="{FF2F1164-6BE5-4128-AA02-2164DE844E5B}" dt="2020-09-18T23:56:40.924" v="17028" actId="20577"/>
          <ac:spMkLst>
            <pc:docMk/>
            <pc:sldMk cId="2594451984" sldId="298"/>
            <ac:spMk id="3" creationId="{721372E9-92CC-4670-B82F-184B9B1A0D23}"/>
          </ac:spMkLst>
        </pc:spChg>
        <pc:spChg chg="mod">
          <ac:chgData name="Michael PRUVOST" userId="8f2a33a4f218d1ba" providerId="LiveId" clId="{FF2F1164-6BE5-4128-AA02-2164DE844E5B}" dt="2020-09-18T23:57:39.370" v="17047" actId="1076"/>
          <ac:spMkLst>
            <pc:docMk/>
            <pc:sldMk cId="2594451984" sldId="298"/>
            <ac:spMk id="9" creationId="{4AF3EF87-1CF2-4AC1-82AF-9897CC94BD21}"/>
          </ac:spMkLst>
        </pc:spChg>
      </pc:sldChg>
      <pc:sldChg chg="modSp add mod">
        <pc:chgData name="Michael PRUVOST" userId="8f2a33a4f218d1ba" providerId="LiveId" clId="{FF2F1164-6BE5-4128-AA02-2164DE844E5B}" dt="2020-09-18T23:57:35.108" v="17046" actId="1076"/>
        <pc:sldMkLst>
          <pc:docMk/>
          <pc:sldMk cId="2280303869" sldId="299"/>
        </pc:sldMkLst>
        <pc:spChg chg="mod">
          <ac:chgData name="Michael PRUVOST" userId="8f2a33a4f218d1ba" providerId="LiveId" clId="{FF2F1164-6BE5-4128-AA02-2164DE844E5B}" dt="2020-09-18T23:57:11.222" v="17039" actId="20577"/>
          <ac:spMkLst>
            <pc:docMk/>
            <pc:sldMk cId="2280303869" sldId="299"/>
            <ac:spMk id="3" creationId="{721372E9-92CC-4670-B82F-184B9B1A0D23}"/>
          </ac:spMkLst>
        </pc:spChg>
        <pc:spChg chg="mod">
          <ac:chgData name="Michael PRUVOST" userId="8f2a33a4f218d1ba" providerId="LiveId" clId="{FF2F1164-6BE5-4128-AA02-2164DE844E5B}" dt="2020-09-18T23:57:35.108" v="17046" actId="1076"/>
          <ac:spMkLst>
            <pc:docMk/>
            <pc:sldMk cId="2280303869" sldId="299"/>
            <ac:spMk id="9" creationId="{4AF3EF87-1CF2-4AC1-82AF-9897CC94BD21}"/>
          </ac:spMkLst>
        </pc:spChg>
      </pc:sldChg>
      <pc:sldChg chg="modSp add mod">
        <pc:chgData name="Michael PRUVOST" userId="8f2a33a4f218d1ba" providerId="LiveId" clId="{FF2F1164-6BE5-4128-AA02-2164DE844E5B}" dt="2020-09-18T23:59:41.792" v="17143" actId="6549"/>
        <pc:sldMkLst>
          <pc:docMk/>
          <pc:sldMk cId="436927289" sldId="300"/>
        </pc:sldMkLst>
        <pc:spChg chg="mod">
          <ac:chgData name="Michael PRUVOST" userId="8f2a33a4f218d1ba" providerId="LiveId" clId="{FF2F1164-6BE5-4128-AA02-2164DE844E5B}" dt="2020-09-18T23:59:41.792" v="17143" actId="6549"/>
          <ac:spMkLst>
            <pc:docMk/>
            <pc:sldMk cId="436927289" sldId="300"/>
            <ac:spMk id="7" creationId="{EBEC0664-BB24-44A4-AB02-61CAA5C23D98}"/>
          </ac:spMkLst>
        </pc:sp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image" Target="../media/image8.jpg"/></Relationships>
</file>

<file path=ppt/diagrams/_rels/data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image" Target="../media/image11.jpg"/></Relationships>
</file>

<file path=ppt/diagrams/_rels/data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image" Target="../media/image14.jpg"/></Relationships>
</file>

<file path=ppt/diagrams/_rels/data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image" Target="../media/image16.jpg"/><Relationship Id="rId5" Type="http://schemas.openxmlformats.org/officeDocument/2006/relationships/image" Target="../media/image20.jpg"/><Relationship Id="rId4" Type="http://schemas.openxmlformats.org/officeDocument/2006/relationships/image" Target="../media/image19.php"/></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E8C025-6099-4D0D-80B9-6EB09CE2C41B}" type="doc">
      <dgm:prSet loTypeId="urn:microsoft.com/office/officeart/2005/8/layout/hierarchy4" loCatId="hierarchy" qsTypeId="urn:microsoft.com/office/officeart/2005/8/quickstyle/3d5" qsCatId="3D" csTypeId="urn:microsoft.com/office/officeart/2005/8/colors/accent1_2" csCatId="accent1" phldr="1"/>
      <dgm:spPr/>
      <dgm:t>
        <a:bodyPr/>
        <a:lstStyle/>
        <a:p>
          <a:endParaRPr lang="fr-FR"/>
        </a:p>
      </dgm:t>
    </dgm:pt>
    <dgm:pt modelId="{602ECFA5-D862-462F-B93B-AEEEC4CF77DD}">
      <dgm:prSet phldrT="[Texte]"/>
      <dgm:spPr/>
      <dgm:t>
        <a:bodyPr/>
        <a:lstStyle/>
        <a:p>
          <a:r>
            <a:rPr lang="fr-FR" dirty="0"/>
            <a:t>La famille</a:t>
          </a:r>
        </a:p>
      </dgm:t>
    </dgm:pt>
    <dgm:pt modelId="{26BEFC24-E3EC-422A-91CD-B6E80847F801}" type="parTrans" cxnId="{33F3FB8F-1269-487A-B393-3F55A5F0ED32}">
      <dgm:prSet/>
      <dgm:spPr/>
      <dgm:t>
        <a:bodyPr/>
        <a:lstStyle/>
        <a:p>
          <a:endParaRPr lang="fr-FR"/>
        </a:p>
      </dgm:t>
    </dgm:pt>
    <dgm:pt modelId="{5496C2E6-0277-4AAA-BC76-64F006934808}" type="sibTrans" cxnId="{33F3FB8F-1269-487A-B393-3F55A5F0ED32}">
      <dgm:prSet/>
      <dgm:spPr/>
      <dgm:t>
        <a:bodyPr/>
        <a:lstStyle/>
        <a:p>
          <a:endParaRPr lang="fr-FR"/>
        </a:p>
      </dgm:t>
    </dgm:pt>
    <dgm:pt modelId="{E14FD7F0-F519-4134-8C5C-D9B34A9C565E}">
      <dgm:prSet phldrT="[Texte]"/>
      <dgm:spPr/>
      <dgm:t>
        <a:bodyPr/>
        <a:lstStyle/>
        <a:p>
          <a:r>
            <a:rPr lang="fr-FR" dirty="0"/>
            <a:t>L’encadrant de l’association</a:t>
          </a:r>
        </a:p>
      </dgm:t>
    </dgm:pt>
    <dgm:pt modelId="{BD17B12A-6C5D-44CA-BCF9-9AD61EFA0EED}" type="parTrans" cxnId="{DD644167-75FC-4B56-B9F6-6A12F8927117}">
      <dgm:prSet/>
      <dgm:spPr/>
      <dgm:t>
        <a:bodyPr/>
        <a:lstStyle/>
        <a:p>
          <a:endParaRPr lang="fr-FR"/>
        </a:p>
      </dgm:t>
    </dgm:pt>
    <dgm:pt modelId="{181643FE-FAC6-45D3-B3D2-9F2B8049FCEF}" type="sibTrans" cxnId="{DD644167-75FC-4B56-B9F6-6A12F8927117}">
      <dgm:prSet/>
      <dgm:spPr/>
      <dgm:t>
        <a:bodyPr/>
        <a:lstStyle/>
        <a:p>
          <a:endParaRPr lang="fr-FR"/>
        </a:p>
      </dgm:t>
    </dgm:pt>
    <dgm:pt modelId="{6B7A215C-B9FF-4664-BC70-63DC4A12DAC6}">
      <dgm:prSet phldrT="[Texte]"/>
      <dgm:spPr/>
      <dgm:t>
        <a:bodyPr/>
        <a:lstStyle/>
        <a:p>
          <a:r>
            <a:rPr lang="fr-FR" dirty="0"/>
            <a:t>Les service compétents dans les cas grave</a:t>
          </a:r>
        </a:p>
      </dgm:t>
    </dgm:pt>
    <dgm:pt modelId="{D3362ECE-A103-40E4-B28F-286B330B3C51}" type="parTrans" cxnId="{830C4A46-8540-4807-9E87-98AB32CB7DCA}">
      <dgm:prSet/>
      <dgm:spPr/>
      <dgm:t>
        <a:bodyPr/>
        <a:lstStyle/>
        <a:p>
          <a:endParaRPr lang="fr-FR"/>
        </a:p>
      </dgm:t>
    </dgm:pt>
    <dgm:pt modelId="{61DE0172-BEC4-4A51-B46C-D309C5463E60}" type="sibTrans" cxnId="{830C4A46-8540-4807-9E87-98AB32CB7DCA}">
      <dgm:prSet/>
      <dgm:spPr/>
      <dgm:t>
        <a:bodyPr/>
        <a:lstStyle/>
        <a:p>
          <a:endParaRPr lang="fr-FR"/>
        </a:p>
      </dgm:t>
    </dgm:pt>
    <dgm:pt modelId="{2EEC203C-A34B-480C-ABF1-C482D0B8104F}">
      <dgm:prSet phldrT="[Texte]"/>
      <dgm:spPr/>
      <dgm:t>
        <a:bodyPr/>
        <a:lstStyle/>
        <a:p>
          <a:r>
            <a:rPr lang="fr-FR" dirty="0"/>
            <a:t>Les enfants</a:t>
          </a:r>
        </a:p>
      </dgm:t>
    </dgm:pt>
    <dgm:pt modelId="{DD791768-E019-46FB-B3F0-4CF7411B3D97}" type="parTrans" cxnId="{DF48F439-8D76-4CD3-95C3-868341E0CF6F}">
      <dgm:prSet/>
      <dgm:spPr/>
      <dgm:t>
        <a:bodyPr/>
        <a:lstStyle/>
        <a:p>
          <a:endParaRPr lang="fr-FR"/>
        </a:p>
      </dgm:t>
    </dgm:pt>
    <dgm:pt modelId="{544A1431-CE68-4392-8F69-A1FDB2443053}" type="sibTrans" cxnId="{DF48F439-8D76-4CD3-95C3-868341E0CF6F}">
      <dgm:prSet/>
      <dgm:spPr/>
      <dgm:t>
        <a:bodyPr/>
        <a:lstStyle/>
        <a:p>
          <a:endParaRPr lang="fr-FR"/>
        </a:p>
      </dgm:t>
    </dgm:pt>
    <dgm:pt modelId="{85B99507-AEC2-4BAB-A073-D2DA90608688}">
      <dgm:prSet phldrT="[Texte]"/>
      <dgm:spPr/>
      <dgm:t>
        <a:bodyPr/>
        <a:lstStyle/>
        <a:p>
          <a:r>
            <a:rPr lang="fr-FR" dirty="0"/>
            <a:t>École / Club / dentiste / médecin TTT</a:t>
          </a:r>
        </a:p>
      </dgm:t>
    </dgm:pt>
    <dgm:pt modelId="{E5D6A3CF-B3FD-4550-B559-043B30381B7A}" type="parTrans" cxnId="{1016F083-FC53-4BCA-9B31-72FBF13FCF01}">
      <dgm:prSet/>
      <dgm:spPr/>
      <dgm:t>
        <a:bodyPr/>
        <a:lstStyle/>
        <a:p>
          <a:endParaRPr lang="fr-FR"/>
        </a:p>
      </dgm:t>
    </dgm:pt>
    <dgm:pt modelId="{75ACFD97-4318-4B58-9CEE-CE3A48E60842}" type="sibTrans" cxnId="{1016F083-FC53-4BCA-9B31-72FBF13FCF01}">
      <dgm:prSet/>
      <dgm:spPr/>
      <dgm:t>
        <a:bodyPr/>
        <a:lstStyle/>
        <a:p>
          <a:endParaRPr lang="fr-FR"/>
        </a:p>
      </dgm:t>
    </dgm:pt>
    <dgm:pt modelId="{3BE5B289-7CE6-49C9-89FF-A4C9234AAD88}" type="pres">
      <dgm:prSet presAssocID="{7DE8C025-6099-4D0D-80B9-6EB09CE2C41B}" presName="Name0" presStyleCnt="0">
        <dgm:presLayoutVars>
          <dgm:chPref val="1"/>
          <dgm:dir/>
          <dgm:animOne val="branch"/>
          <dgm:animLvl val="lvl"/>
          <dgm:resizeHandles/>
        </dgm:presLayoutVars>
      </dgm:prSet>
      <dgm:spPr/>
      <dgm:t>
        <a:bodyPr/>
        <a:lstStyle/>
        <a:p>
          <a:endParaRPr lang="fr-FR"/>
        </a:p>
      </dgm:t>
    </dgm:pt>
    <dgm:pt modelId="{7AC39F2F-0F58-43B8-9C1E-39DB57107B73}" type="pres">
      <dgm:prSet presAssocID="{602ECFA5-D862-462F-B93B-AEEEC4CF77DD}" presName="vertOne" presStyleCnt="0"/>
      <dgm:spPr/>
    </dgm:pt>
    <dgm:pt modelId="{7AE9AEE3-8AD2-465E-A021-28E5BCDE4AD7}" type="pres">
      <dgm:prSet presAssocID="{602ECFA5-D862-462F-B93B-AEEEC4CF77DD}" presName="txOne" presStyleLbl="node0" presStyleIdx="0" presStyleCnt="2">
        <dgm:presLayoutVars>
          <dgm:chPref val="3"/>
        </dgm:presLayoutVars>
      </dgm:prSet>
      <dgm:spPr/>
      <dgm:t>
        <a:bodyPr/>
        <a:lstStyle/>
        <a:p>
          <a:endParaRPr lang="fr-FR"/>
        </a:p>
      </dgm:t>
    </dgm:pt>
    <dgm:pt modelId="{2C15A4AC-EC99-4E04-A6E5-73DA9E2086BC}" type="pres">
      <dgm:prSet presAssocID="{602ECFA5-D862-462F-B93B-AEEEC4CF77DD}" presName="parTransOne" presStyleCnt="0"/>
      <dgm:spPr/>
    </dgm:pt>
    <dgm:pt modelId="{09350AFD-C3BA-4FB0-B982-D205C1EA90C5}" type="pres">
      <dgm:prSet presAssocID="{602ECFA5-D862-462F-B93B-AEEEC4CF77DD}" presName="horzOne" presStyleCnt="0"/>
      <dgm:spPr/>
    </dgm:pt>
    <dgm:pt modelId="{6AD04158-5363-4614-8E79-E0DDC508449D}" type="pres">
      <dgm:prSet presAssocID="{E14FD7F0-F519-4134-8C5C-D9B34A9C565E}" presName="vertTwo" presStyleCnt="0"/>
      <dgm:spPr/>
    </dgm:pt>
    <dgm:pt modelId="{15688E7E-DAE4-4DA1-8F7B-F130D1E830EA}" type="pres">
      <dgm:prSet presAssocID="{E14FD7F0-F519-4134-8C5C-D9B34A9C565E}" presName="txTwo" presStyleLbl="node2" presStyleIdx="0" presStyleCnt="3">
        <dgm:presLayoutVars>
          <dgm:chPref val="3"/>
        </dgm:presLayoutVars>
      </dgm:prSet>
      <dgm:spPr/>
      <dgm:t>
        <a:bodyPr/>
        <a:lstStyle/>
        <a:p>
          <a:endParaRPr lang="fr-FR"/>
        </a:p>
      </dgm:t>
    </dgm:pt>
    <dgm:pt modelId="{61E00D36-85A5-44B4-9657-AEB8FF22DB40}" type="pres">
      <dgm:prSet presAssocID="{E14FD7F0-F519-4134-8C5C-D9B34A9C565E}" presName="horzTwo" presStyleCnt="0"/>
      <dgm:spPr/>
    </dgm:pt>
    <dgm:pt modelId="{D016753E-B062-4F7F-8BFF-3FC46A96BA9F}" type="pres">
      <dgm:prSet presAssocID="{181643FE-FAC6-45D3-B3D2-9F2B8049FCEF}" presName="sibSpaceTwo" presStyleCnt="0"/>
      <dgm:spPr/>
    </dgm:pt>
    <dgm:pt modelId="{B1E9D935-183C-4A9E-AB59-0F53E0278ACC}" type="pres">
      <dgm:prSet presAssocID="{6B7A215C-B9FF-4664-BC70-63DC4A12DAC6}" presName="vertTwo" presStyleCnt="0"/>
      <dgm:spPr/>
    </dgm:pt>
    <dgm:pt modelId="{855118C2-E6DE-494B-96AC-778F3530131E}" type="pres">
      <dgm:prSet presAssocID="{6B7A215C-B9FF-4664-BC70-63DC4A12DAC6}" presName="txTwo" presStyleLbl="node2" presStyleIdx="1" presStyleCnt="3">
        <dgm:presLayoutVars>
          <dgm:chPref val="3"/>
        </dgm:presLayoutVars>
      </dgm:prSet>
      <dgm:spPr/>
      <dgm:t>
        <a:bodyPr/>
        <a:lstStyle/>
        <a:p>
          <a:endParaRPr lang="fr-FR"/>
        </a:p>
      </dgm:t>
    </dgm:pt>
    <dgm:pt modelId="{C0DD0E7B-0634-4DFA-BF37-0A62532045E8}" type="pres">
      <dgm:prSet presAssocID="{6B7A215C-B9FF-4664-BC70-63DC4A12DAC6}" presName="horzTwo" presStyleCnt="0"/>
      <dgm:spPr/>
    </dgm:pt>
    <dgm:pt modelId="{F7084952-947F-4141-8DB9-18697DC35965}" type="pres">
      <dgm:prSet presAssocID="{5496C2E6-0277-4AAA-BC76-64F006934808}" presName="sibSpaceOne" presStyleCnt="0"/>
      <dgm:spPr/>
    </dgm:pt>
    <dgm:pt modelId="{4A687280-B6F2-4A30-9886-F662D9293FC5}" type="pres">
      <dgm:prSet presAssocID="{2EEC203C-A34B-480C-ABF1-C482D0B8104F}" presName="vertOne" presStyleCnt="0"/>
      <dgm:spPr/>
    </dgm:pt>
    <dgm:pt modelId="{D65AAFDD-9126-4579-8B8B-FBACA09252D4}" type="pres">
      <dgm:prSet presAssocID="{2EEC203C-A34B-480C-ABF1-C482D0B8104F}" presName="txOne" presStyleLbl="node0" presStyleIdx="1" presStyleCnt="2">
        <dgm:presLayoutVars>
          <dgm:chPref val="3"/>
        </dgm:presLayoutVars>
      </dgm:prSet>
      <dgm:spPr/>
      <dgm:t>
        <a:bodyPr/>
        <a:lstStyle/>
        <a:p>
          <a:endParaRPr lang="fr-FR"/>
        </a:p>
      </dgm:t>
    </dgm:pt>
    <dgm:pt modelId="{0C41F553-F657-450A-AB05-1FDE244BDC6E}" type="pres">
      <dgm:prSet presAssocID="{2EEC203C-A34B-480C-ABF1-C482D0B8104F}" presName="parTransOne" presStyleCnt="0"/>
      <dgm:spPr/>
    </dgm:pt>
    <dgm:pt modelId="{74FA7FEF-6688-40D7-974A-9C5B32904726}" type="pres">
      <dgm:prSet presAssocID="{2EEC203C-A34B-480C-ABF1-C482D0B8104F}" presName="horzOne" presStyleCnt="0"/>
      <dgm:spPr/>
    </dgm:pt>
    <dgm:pt modelId="{AE6D6DC7-DE23-4F78-87FC-822B7EBA1D9B}" type="pres">
      <dgm:prSet presAssocID="{85B99507-AEC2-4BAB-A073-D2DA90608688}" presName="vertTwo" presStyleCnt="0"/>
      <dgm:spPr/>
    </dgm:pt>
    <dgm:pt modelId="{02770BF8-4651-481C-BD7C-5A37B2D60E3F}" type="pres">
      <dgm:prSet presAssocID="{85B99507-AEC2-4BAB-A073-D2DA90608688}" presName="txTwo" presStyleLbl="node2" presStyleIdx="2" presStyleCnt="3">
        <dgm:presLayoutVars>
          <dgm:chPref val="3"/>
        </dgm:presLayoutVars>
      </dgm:prSet>
      <dgm:spPr/>
      <dgm:t>
        <a:bodyPr/>
        <a:lstStyle/>
        <a:p>
          <a:endParaRPr lang="fr-FR"/>
        </a:p>
      </dgm:t>
    </dgm:pt>
    <dgm:pt modelId="{ED085AF2-55BA-4916-A2ED-99C7327AD34B}" type="pres">
      <dgm:prSet presAssocID="{85B99507-AEC2-4BAB-A073-D2DA90608688}" presName="horzTwo" presStyleCnt="0"/>
      <dgm:spPr/>
    </dgm:pt>
  </dgm:ptLst>
  <dgm:cxnLst>
    <dgm:cxn modelId="{5564D698-D6DD-4725-BBB4-477B8B941B2D}" type="presOf" srcId="{E14FD7F0-F519-4134-8C5C-D9B34A9C565E}" destId="{15688E7E-DAE4-4DA1-8F7B-F130D1E830EA}" srcOrd="0" destOrd="0" presId="urn:microsoft.com/office/officeart/2005/8/layout/hierarchy4"/>
    <dgm:cxn modelId="{072784D4-E75F-405B-9AF7-8D4F1E51E6B6}" type="presOf" srcId="{85B99507-AEC2-4BAB-A073-D2DA90608688}" destId="{02770BF8-4651-481C-BD7C-5A37B2D60E3F}" srcOrd="0" destOrd="0" presId="urn:microsoft.com/office/officeart/2005/8/layout/hierarchy4"/>
    <dgm:cxn modelId="{DF48F439-8D76-4CD3-95C3-868341E0CF6F}" srcId="{7DE8C025-6099-4D0D-80B9-6EB09CE2C41B}" destId="{2EEC203C-A34B-480C-ABF1-C482D0B8104F}" srcOrd="1" destOrd="0" parTransId="{DD791768-E019-46FB-B3F0-4CF7411B3D97}" sibTransId="{544A1431-CE68-4392-8F69-A1FDB2443053}"/>
    <dgm:cxn modelId="{312253B2-C239-4ABC-A94C-49BDE4401C92}" type="presOf" srcId="{2EEC203C-A34B-480C-ABF1-C482D0B8104F}" destId="{D65AAFDD-9126-4579-8B8B-FBACA09252D4}" srcOrd="0" destOrd="0" presId="urn:microsoft.com/office/officeart/2005/8/layout/hierarchy4"/>
    <dgm:cxn modelId="{D058B8C2-B6BA-4687-8ED5-23D3F2FF2182}" type="presOf" srcId="{602ECFA5-D862-462F-B93B-AEEEC4CF77DD}" destId="{7AE9AEE3-8AD2-465E-A021-28E5BCDE4AD7}" srcOrd="0" destOrd="0" presId="urn:microsoft.com/office/officeart/2005/8/layout/hierarchy4"/>
    <dgm:cxn modelId="{DD644167-75FC-4B56-B9F6-6A12F8927117}" srcId="{602ECFA5-D862-462F-B93B-AEEEC4CF77DD}" destId="{E14FD7F0-F519-4134-8C5C-D9B34A9C565E}" srcOrd="0" destOrd="0" parTransId="{BD17B12A-6C5D-44CA-BCF9-9AD61EFA0EED}" sibTransId="{181643FE-FAC6-45D3-B3D2-9F2B8049FCEF}"/>
    <dgm:cxn modelId="{33F3FB8F-1269-487A-B393-3F55A5F0ED32}" srcId="{7DE8C025-6099-4D0D-80B9-6EB09CE2C41B}" destId="{602ECFA5-D862-462F-B93B-AEEEC4CF77DD}" srcOrd="0" destOrd="0" parTransId="{26BEFC24-E3EC-422A-91CD-B6E80847F801}" sibTransId="{5496C2E6-0277-4AAA-BC76-64F006934808}"/>
    <dgm:cxn modelId="{B733066B-2F1E-4A12-975C-E3906AE79D5E}" type="presOf" srcId="{7DE8C025-6099-4D0D-80B9-6EB09CE2C41B}" destId="{3BE5B289-7CE6-49C9-89FF-A4C9234AAD88}" srcOrd="0" destOrd="0" presId="urn:microsoft.com/office/officeart/2005/8/layout/hierarchy4"/>
    <dgm:cxn modelId="{CD0B9D0F-1F49-4A61-8DE3-E6D465F723B1}" type="presOf" srcId="{6B7A215C-B9FF-4664-BC70-63DC4A12DAC6}" destId="{855118C2-E6DE-494B-96AC-778F3530131E}" srcOrd="0" destOrd="0" presId="urn:microsoft.com/office/officeart/2005/8/layout/hierarchy4"/>
    <dgm:cxn modelId="{830C4A46-8540-4807-9E87-98AB32CB7DCA}" srcId="{602ECFA5-D862-462F-B93B-AEEEC4CF77DD}" destId="{6B7A215C-B9FF-4664-BC70-63DC4A12DAC6}" srcOrd="1" destOrd="0" parTransId="{D3362ECE-A103-40E4-B28F-286B330B3C51}" sibTransId="{61DE0172-BEC4-4A51-B46C-D309C5463E60}"/>
    <dgm:cxn modelId="{1016F083-FC53-4BCA-9B31-72FBF13FCF01}" srcId="{2EEC203C-A34B-480C-ABF1-C482D0B8104F}" destId="{85B99507-AEC2-4BAB-A073-D2DA90608688}" srcOrd="0" destOrd="0" parTransId="{E5D6A3CF-B3FD-4550-B559-043B30381B7A}" sibTransId="{75ACFD97-4318-4B58-9CEE-CE3A48E60842}"/>
    <dgm:cxn modelId="{A4DDBEC8-ACF3-4EA1-872B-DB78EA7694ED}" type="presParOf" srcId="{3BE5B289-7CE6-49C9-89FF-A4C9234AAD88}" destId="{7AC39F2F-0F58-43B8-9C1E-39DB57107B73}" srcOrd="0" destOrd="0" presId="urn:microsoft.com/office/officeart/2005/8/layout/hierarchy4"/>
    <dgm:cxn modelId="{D14D1D94-4992-4152-94CA-4B99B2D2727E}" type="presParOf" srcId="{7AC39F2F-0F58-43B8-9C1E-39DB57107B73}" destId="{7AE9AEE3-8AD2-465E-A021-28E5BCDE4AD7}" srcOrd="0" destOrd="0" presId="urn:microsoft.com/office/officeart/2005/8/layout/hierarchy4"/>
    <dgm:cxn modelId="{56E5EECC-DC4C-4700-8AD3-0F6B334F4E86}" type="presParOf" srcId="{7AC39F2F-0F58-43B8-9C1E-39DB57107B73}" destId="{2C15A4AC-EC99-4E04-A6E5-73DA9E2086BC}" srcOrd="1" destOrd="0" presId="urn:microsoft.com/office/officeart/2005/8/layout/hierarchy4"/>
    <dgm:cxn modelId="{99C801BB-74EE-4C6F-9E66-81D07DE5028E}" type="presParOf" srcId="{7AC39F2F-0F58-43B8-9C1E-39DB57107B73}" destId="{09350AFD-C3BA-4FB0-B982-D205C1EA90C5}" srcOrd="2" destOrd="0" presId="urn:microsoft.com/office/officeart/2005/8/layout/hierarchy4"/>
    <dgm:cxn modelId="{9E369736-B564-47D5-B10D-614515E01E8E}" type="presParOf" srcId="{09350AFD-C3BA-4FB0-B982-D205C1EA90C5}" destId="{6AD04158-5363-4614-8E79-E0DDC508449D}" srcOrd="0" destOrd="0" presId="urn:microsoft.com/office/officeart/2005/8/layout/hierarchy4"/>
    <dgm:cxn modelId="{92F033B9-CD06-40DD-8690-20E88A6061B8}" type="presParOf" srcId="{6AD04158-5363-4614-8E79-E0DDC508449D}" destId="{15688E7E-DAE4-4DA1-8F7B-F130D1E830EA}" srcOrd="0" destOrd="0" presId="urn:microsoft.com/office/officeart/2005/8/layout/hierarchy4"/>
    <dgm:cxn modelId="{45D9836E-EDA7-4A5A-96BF-B8733C78AE08}" type="presParOf" srcId="{6AD04158-5363-4614-8E79-E0DDC508449D}" destId="{61E00D36-85A5-44B4-9657-AEB8FF22DB40}" srcOrd="1" destOrd="0" presId="urn:microsoft.com/office/officeart/2005/8/layout/hierarchy4"/>
    <dgm:cxn modelId="{082DD912-F837-4CE7-9013-5E5F0C4351AB}" type="presParOf" srcId="{09350AFD-C3BA-4FB0-B982-D205C1EA90C5}" destId="{D016753E-B062-4F7F-8BFF-3FC46A96BA9F}" srcOrd="1" destOrd="0" presId="urn:microsoft.com/office/officeart/2005/8/layout/hierarchy4"/>
    <dgm:cxn modelId="{E5CD764E-4E04-41E8-8EC4-F7BB38768909}" type="presParOf" srcId="{09350AFD-C3BA-4FB0-B982-D205C1EA90C5}" destId="{B1E9D935-183C-4A9E-AB59-0F53E0278ACC}" srcOrd="2" destOrd="0" presId="urn:microsoft.com/office/officeart/2005/8/layout/hierarchy4"/>
    <dgm:cxn modelId="{7A4A1E6B-18CE-45C3-9CA4-ACB74A047738}" type="presParOf" srcId="{B1E9D935-183C-4A9E-AB59-0F53E0278ACC}" destId="{855118C2-E6DE-494B-96AC-778F3530131E}" srcOrd="0" destOrd="0" presId="urn:microsoft.com/office/officeart/2005/8/layout/hierarchy4"/>
    <dgm:cxn modelId="{C9E8638E-0E9E-4ADB-AD2A-1DBF023343A1}" type="presParOf" srcId="{B1E9D935-183C-4A9E-AB59-0F53E0278ACC}" destId="{C0DD0E7B-0634-4DFA-BF37-0A62532045E8}" srcOrd="1" destOrd="0" presId="urn:microsoft.com/office/officeart/2005/8/layout/hierarchy4"/>
    <dgm:cxn modelId="{634F9E4B-CD11-478A-9930-40B4A0602D92}" type="presParOf" srcId="{3BE5B289-7CE6-49C9-89FF-A4C9234AAD88}" destId="{F7084952-947F-4141-8DB9-18697DC35965}" srcOrd="1" destOrd="0" presId="urn:microsoft.com/office/officeart/2005/8/layout/hierarchy4"/>
    <dgm:cxn modelId="{B3B4C1D4-7D12-4975-9DEA-424F17103380}" type="presParOf" srcId="{3BE5B289-7CE6-49C9-89FF-A4C9234AAD88}" destId="{4A687280-B6F2-4A30-9886-F662D9293FC5}" srcOrd="2" destOrd="0" presId="urn:microsoft.com/office/officeart/2005/8/layout/hierarchy4"/>
    <dgm:cxn modelId="{D6DE01B8-972C-435A-8ECD-ACAB024B9530}" type="presParOf" srcId="{4A687280-B6F2-4A30-9886-F662D9293FC5}" destId="{D65AAFDD-9126-4579-8B8B-FBACA09252D4}" srcOrd="0" destOrd="0" presId="urn:microsoft.com/office/officeart/2005/8/layout/hierarchy4"/>
    <dgm:cxn modelId="{A58F4C0A-2EDF-45C7-BB0F-FE3AE7F192E2}" type="presParOf" srcId="{4A687280-B6F2-4A30-9886-F662D9293FC5}" destId="{0C41F553-F657-450A-AB05-1FDE244BDC6E}" srcOrd="1" destOrd="0" presId="urn:microsoft.com/office/officeart/2005/8/layout/hierarchy4"/>
    <dgm:cxn modelId="{2E662C71-B420-44A7-8E1F-F1218037ACF1}" type="presParOf" srcId="{4A687280-B6F2-4A30-9886-F662D9293FC5}" destId="{74FA7FEF-6688-40D7-974A-9C5B32904726}" srcOrd="2" destOrd="0" presId="urn:microsoft.com/office/officeart/2005/8/layout/hierarchy4"/>
    <dgm:cxn modelId="{D556A857-7021-43A0-AC42-1D1EFA03624B}" type="presParOf" srcId="{74FA7FEF-6688-40D7-974A-9C5B32904726}" destId="{AE6D6DC7-DE23-4F78-87FC-822B7EBA1D9B}" srcOrd="0" destOrd="0" presId="urn:microsoft.com/office/officeart/2005/8/layout/hierarchy4"/>
    <dgm:cxn modelId="{961AD0C9-6F6D-49C6-A1FA-ED5F83982BE0}" type="presParOf" srcId="{AE6D6DC7-DE23-4F78-87FC-822B7EBA1D9B}" destId="{02770BF8-4651-481C-BD7C-5A37B2D60E3F}" srcOrd="0" destOrd="0" presId="urn:microsoft.com/office/officeart/2005/8/layout/hierarchy4"/>
    <dgm:cxn modelId="{90943B9C-2FD2-482C-BCF9-FA469996B7FE}" type="presParOf" srcId="{AE6D6DC7-DE23-4F78-87FC-822B7EBA1D9B}" destId="{ED085AF2-55BA-4916-A2ED-99C7327AD34B}"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E8C025-6099-4D0D-80B9-6EB09CE2C41B}" type="doc">
      <dgm:prSet loTypeId="urn:microsoft.com/office/officeart/2005/8/layout/hierarchy4" loCatId="hierarchy" qsTypeId="urn:microsoft.com/office/officeart/2005/8/quickstyle/3d5" qsCatId="3D" csTypeId="urn:microsoft.com/office/officeart/2005/8/colors/accent1_2" csCatId="accent1" phldr="1"/>
      <dgm:spPr/>
      <dgm:t>
        <a:bodyPr/>
        <a:lstStyle/>
        <a:p>
          <a:endParaRPr lang="fr-FR"/>
        </a:p>
      </dgm:t>
    </dgm:pt>
    <dgm:pt modelId="{602ECFA5-D862-462F-B93B-AEEEC4CF77DD}">
      <dgm:prSet phldrT="[Texte]"/>
      <dgm:spPr/>
      <dgm:t>
        <a:bodyPr/>
        <a:lstStyle/>
        <a:p>
          <a:r>
            <a:rPr lang="fr-FR" dirty="0"/>
            <a:t>La famille</a:t>
          </a:r>
        </a:p>
      </dgm:t>
    </dgm:pt>
    <dgm:pt modelId="{26BEFC24-E3EC-422A-91CD-B6E80847F801}" type="parTrans" cxnId="{33F3FB8F-1269-487A-B393-3F55A5F0ED32}">
      <dgm:prSet/>
      <dgm:spPr/>
      <dgm:t>
        <a:bodyPr/>
        <a:lstStyle/>
        <a:p>
          <a:endParaRPr lang="fr-FR"/>
        </a:p>
      </dgm:t>
    </dgm:pt>
    <dgm:pt modelId="{5496C2E6-0277-4AAA-BC76-64F006934808}" type="sibTrans" cxnId="{33F3FB8F-1269-487A-B393-3F55A5F0ED32}">
      <dgm:prSet/>
      <dgm:spPr/>
      <dgm:t>
        <a:bodyPr/>
        <a:lstStyle/>
        <a:p>
          <a:endParaRPr lang="fr-FR"/>
        </a:p>
      </dgm:t>
    </dgm:pt>
    <dgm:pt modelId="{E14FD7F0-F519-4134-8C5C-D9B34A9C565E}">
      <dgm:prSet phldrT="[Texte]"/>
      <dgm:spPr/>
      <dgm:t>
        <a:bodyPr/>
        <a:lstStyle/>
        <a:p>
          <a:r>
            <a:rPr lang="fr-FR" dirty="0"/>
            <a:t>L’encadrant de l’association</a:t>
          </a:r>
        </a:p>
      </dgm:t>
    </dgm:pt>
    <dgm:pt modelId="{BD17B12A-6C5D-44CA-BCF9-9AD61EFA0EED}" type="parTrans" cxnId="{DD644167-75FC-4B56-B9F6-6A12F8927117}">
      <dgm:prSet/>
      <dgm:spPr/>
      <dgm:t>
        <a:bodyPr/>
        <a:lstStyle/>
        <a:p>
          <a:endParaRPr lang="fr-FR"/>
        </a:p>
      </dgm:t>
    </dgm:pt>
    <dgm:pt modelId="{181643FE-FAC6-45D3-B3D2-9F2B8049FCEF}" type="sibTrans" cxnId="{DD644167-75FC-4B56-B9F6-6A12F8927117}">
      <dgm:prSet/>
      <dgm:spPr/>
      <dgm:t>
        <a:bodyPr/>
        <a:lstStyle/>
        <a:p>
          <a:endParaRPr lang="fr-FR"/>
        </a:p>
      </dgm:t>
    </dgm:pt>
    <dgm:pt modelId="{6B7A215C-B9FF-4664-BC70-63DC4A12DAC6}">
      <dgm:prSet phldrT="[Texte]"/>
      <dgm:spPr/>
      <dgm:t>
        <a:bodyPr/>
        <a:lstStyle/>
        <a:p>
          <a:r>
            <a:rPr lang="fr-FR" dirty="0"/>
            <a:t>Les service compétents dans les cas grave</a:t>
          </a:r>
        </a:p>
      </dgm:t>
    </dgm:pt>
    <dgm:pt modelId="{D3362ECE-A103-40E4-B28F-286B330B3C51}" type="parTrans" cxnId="{830C4A46-8540-4807-9E87-98AB32CB7DCA}">
      <dgm:prSet/>
      <dgm:spPr/>
      <dgm:t>
        <a:bodyPr/>
        <a:lstStyle/>
        <a:p>
          <a:endParaRPr lang="fr-FR"/>
        </a:p>
      </dgm:t>
    </dgm:pt>
    <dgm:pt modelId="{61DE0172-BEC4-4A51-B46C-D309C5463E60}" type="sibTrans" cxnId="{830C4A46-8540-4807-9E87-98AB32CB7DCA}">
      <dgm:prSet/>
      <dgm:spPr/>
      <dgm:t>
        <a:bodyPr/>
        <a:lstStyle/>
        <a:p>
          <a:endParaRPr lang="fr-FR"/>
        </a:p>
      </dgm:t>
    </dgm:pt>
    <dgm:pt modelId="{2EEC203C-A34B-480C-ABF1-C482D0B8104F}">
      <dgm:prSet phldrT="[Texte]"/>
      <dgm:spPr/>
      <dgm:t>
        <a:bodyPr/>
        <a:lstStyle/>
        <a:p>
          <a:r>
            <a:rPr lang="fr-FR" dirty="0"/>
            <a:t>Les enfants</a:t>
          </a:r>
        </a:p>
      </dgm:t>
    </dgm:pt>
    <dgm:pt modelId="{DD791768-E019-46FB-B3F0-4CF7411B3D97}" type="parTrans" cxnId="{DF48F439-8D76-4CD3-95C3-868341E0CF6F}">
      <dgm:prSet/>
      <dgm:spPr/>
      <dgm:t>
        <a:bodyPr/>
        <a:lstStyle/>
        <a:p>
          <a:endParaRPr lang="fr-FR"/>
        </a:p>
      </dgm:t>
    </dgm:pt>
    <dgm:pt modelId="{544A1431-CE68-4392-8F69-A1FDB2443053}" type="sibTrans" cxnId="{DF48F439-8D76-4CD3-95C3-868341E0CF6F}">
      <dgm:prSet/>
      <dgm:spPr/>
      <dgm:t>
        <a:bodyPr/>
        <a:lstStyle/>
        <a:p>
          <a:endParaRPr lang="fr-FR"/>
        </a:p>
      </dgm:t>
    </dgm:pt>
    <dgm:pt modelId="{85B99507-AEC2-4BAB-A073-D2DA90608688}">
      <dgm:prSet phldrT="[Texte]"/>
      <dgm:spPr/>
      <dgm:t>
        <a:bodyPr/>
        <a:lstStyle/>
        <a:p>
          <a:r>
            <a:rPr lang="fr-FR" dirty="0"/>
            <a:t>École / Club / dentiste / médecin TTT</a:t>
          </a:r>
        </a:p>
      </dgm:t>
    </dgm:pt>
    <dgm:pt modelId="{E5D6A3CF-B3FD-4550-B559-043B30381B7A}" type="parTrans" cxnId="{1016F083-FC53-4BCA-9B31-72FBF13FCF01}">
      <dgm:prSet/>
      <dgm:spPr/>
      <dgm:t>
        <a:bodyPr/>
        <a:lstStyle/>
        <a:p>
          <a:endParaRPr lang="fr-FR"/>
        </a:p>
      </dgm:t>
    </dgm:pt>
    <dgm:pt modelId="{75ACFD97-4318-4B58-9CEE-CE3A48E60842}" type="sibTrans" cxnId="{1016F083-FC53-4BCA-9B31-72FBF13FCF01}">
      <dgm:prSet/>
      <dgm:spPr/>
      <dgm:t>
        <a:bodyPr/>
        <a:lstStyle/>
        <a:p>
          <a:endParaRPr lang="fr-FR"/>
        </a:p>
      </dgm:t>
    </dgm:pt>
    <dgm:pt modelId="{3BE5B289-7CE6-49C9-89FF-A4C9234AAD88}" type="pres">
      <dgm:prSet presAssocID="{7DE8C025-6099-4D0D-80B9-6EB09CE2C41B}" presName="Name0" presStyleCnt="0">
        <dgm:presLayoutVars>
          <dgm:chPref val="1"/>
          <dgm:dir/>
          <dgm:animOne val="branch"/>
          <dgm:animLvl val="lvl"/>
          <dgm:resizeHandles/>
        </dgm:presLayoutVars>
      </dgm:prSet>
      <dgm:spPr/>
      <dgm:t>
        <a:bodyPr/>
        <a:lstStyle/>
        <a:p>
          <a:endParaRPr lang="fr-FR"/>
        </a:p>
      </dgm:t>
    </dgm:pt>
    <dgm:pt modelId="{7AC39F2F-0F58-43B8-9C1E-39DB57107B73}" type="pres">
      <dgm:prSet presAssocID="{602ECFA5-D862-462F-B93B-AEEEC4CF77DD}" presName="vertOne" presStyleCnt="0"/>
      <dgm:spPr/>
    </dgm:pt>
    <dgm:pt modelId="{7AE9AEE3-8AD2-465E-A021-28E5BCDE4AD7}" type="pres">
      <dgm:prSet presAssocID="{602ECFA5-D862-462F-B93B-AEEEC4CF77DD}" presName="txOne" presStyleLbl="node0" presStyleIdx="0" presStyleCnt="2">
        <dgm:presLayoutVars>
          <dgm:chPref val="3"/>
        </dgm:presLayoutVars>
      </dgm:prSet>
      <dgm:spPr/>
      <dgm:t>
        <a:bodyPr/>
        <a:lstStyle/>
        <a:p>
          <a:endParaRPr lang="fr-FR"/>
        </a:p>
      </dgm:t>
    </dgm:pt>
    <dgm:pt modelId="{2C15A4AC-EC99-4E04-A6E5-73DA9E2086BC}" type="pres">
      <dgm:prSet presAssocID="{602ECFA5-D862-462F-B93B-AEEEC4CF77DD}" presName="parTransOne" presStyleCnt="0"/>
      <dgm:spPr/>
    </dgm:pt>
    <dgm:pt modelId="{09350AFD-C3BA-4FB0-B982-D205C1EA90C5}" type="pres">
      <dgm:prSet presAssocID="{602ECFA5-D862-462F-B93B-AEEEC4CF77DD}" presName="horzOne" presStyleCnt="0"/>
      <dgm:spPr/>
    </dgm:pt>
    <dgm:pt modelId="{6AD04158-5363-4614-8E79-E0DDC508449D}" type="pres">
      <dgm:prSet presAssocID="{E14FD7F0-F519-4134-8C5C-D9B34A9C565E}" presName="vertTwo" presStyleCnt="0"/>
      <dgm:spPr/>
    </dgm:pt>
    <dgm:pt modelId="{15688E7E-DAE4-4DA1-8F7B-F130D1E830EA}" type="pres">
      <dgm:prSet presAssocID="{E14FD7F0-F519-4134-8C5C-D9B34A9C565E}" presName="txTwo" presStyleLbl="node2" presStyleIdx="0" presStyleCnt="3">
        <dgm:presLayoutVars>
          <dgm:chPref val="3"/>
        </dgm:presLayoutVars>
      </dgm:prSet>
      <dgm:spPr/>
      <dgm:t>
        <a:bodyPr/>
        <a:lstStyle/>
        <a:p>
          <a:endParaRPr lang="fr-FR"/>
        </a:p>
      </dgm:t>
    </dgm:pt>
    <dgm:pt modelId="{61E00D36-85A5-44B4-9657-AEB8FF22DB40}" type="pres">
      <dgm:prSet presAssocID="{E14FD7F0-F519-4134-8C5C-D9B34A9C565E}" presName="horzTwo" presStyleCnt="0"/>
      <dgm:spPr/>
    </dgm:pt>
    <dgm:pt modelId="{D016753E-B062-4F7F-8BFF-3FC46A96BA9F}" type="pres">
      <dgm:prSet presAssocID="{181643FE-FAC6-45D3-B3D2-9F2B8049FCEF}" presName="sibSpaceTwo" presStyleCnt="0"/>
      <dgm:spPr/>
    </dgm:pt>
    <dgm:pt modelId="{B1E9D935-183C-4A9E-AB59-0F53E0278ACC}" type="pres">
      <dgm:prSet presAssocID="{6B7A215C-B9FF-4664-BC70-63DC4A12DAC6}" presName="vertTwo" presStyleCnt="0"/>
      <dgm:spPr/>
    </dgm:pt>
    <dgm:pt modelId="{855118C2-E6DE-494B-96AC-778F3530131E}" type="pres">
      <dgm:prSet presAssocID="{6B7A215C-B9FF-4664-BC70-63DC4A12DAC6}" presName="txTwo" presStyleLbl="node2" presStyleIdx="1" presStyleCnt="3">
        <dgm:presLayoutVars>
          <dgm:chPref val="3"/>
        </dgm:presLayoutVars>
      </dgm:prSet>
      <dgm:spPr/>
      <dgm:t>
        <a:bodyPr/>
        <a:lstStyle/>
        <a:p>
          <a:endParaRPr lang="fr-FR"/>
        </a:p>
      </dgm:t>
    </dgm:pt>
    <dgm:pt modelId="{C0DD0E7B-0634-4DFA-BF37-0A62532045E8}" type="pres">
      <dgm:prSet presAssocID="{6B7A215C-B9FF-4664-BC70-63DC4A12DAC6}" presName="horzTwo" presStyleCnt="0"/>
      <dgm:spPr/>
    </dgm:pt>
    <dgm:pt modelId="{F7084952-947F-4141-8DB9-18697DC35965}" type="pres">
      <dgm:prSet presAssocID="{5496C2E6-0277-4AAA-BC76-64F006934808}" presName="sibSpaceOne" presStyleCnt="0"/>
      <dgm:spPr/>
    </dgm:pt>
    <dgm:pt modelId="{4A687280-B6F2-4A30-9886-F662D9293FC5}" type="pres">
      <dgm:prSet presAssocID="{2EEC203C-A34B-480C-ABF1-C482D0B8104F}" presName="vertOne" presStyleCnt="0"/>
      <dgm:spPr/>
    </dgm:pt>
    <dgm:pt modelId="{D65AAFDD-9126-4579-8B8B-FBACA09252D4}" type="pres">
      <dgm:prSet presAssocID="{2EEC203C-A34B-480C-ABF1-C482D0B8104F}" presName="txOne" presStyleLbl="node0" presStyleIdx="1" presStyleCnt="2">
        <dgm:presLayoutVars>
          <dgm:chPref val="3"/>
        </dgm:presLayoutVars>
      </dgm:prSet>
      <dgm:spPr/>
      <dgm:t>
        <a:bodyPr/>
        <a:lstStyle/>
        <a:p>
          <a:endParaRPr lang="fr-FR"/>
        </a:p>
      </dgm:t>
    </dgm:pt>
    <dgm:pt modelId="{0C41F553-F657-450A-AB05-1FDE244BDC6E}" type="pres">
      <dgm:prSet presAssocID="{2EEC203C-A34B-480C-ABF1-C482D0B8104F}" presName="parTransOne" presStyleCnt="0"/>
      <dgm:spPr/>
    </dgm:pt>
    <dgm:pt modelId="{74FA7FEF-6688-40D7-974A-9C5B32904726}" type="pres">
      <dgm:prSet presAssocID="{2EEC203C-A34B-480C-ABF1-C482D0B8104F}" presName="horzOne" presStyleCnt="0"/>
      <dgm:spPr/>
    </dgm:pt>
    <dgm:pt modelId="{AE6D6DC7-DE23-4F78-87FC-822B7EBA1D9B}" type="pres">
      <dgm:prSet presAssocID="{85B99507-AEC2-4BAB-A073-D2DA90608688}" presName="vertTwo" presStyleCnt="0"/>
      <dgm:spPr/>
    </dgm:pt>
    <dgm:pt modelId="{02770BF8-4651-481C-BD7C-5A37B2D60E3F}" type="pres">
      <dgm:prSet presAssocID="{85B99507-AEC2-4BAB-A073-D2DA90608688}" presName="txTwo" presStyleLbl="node2" presStyleIdx="2" presStyleCnt="3">
        <dgm:presLayoutVars>
          <dgm:chPref val="3"/>
        </dgm:presLayoutVars>
      </dgm:prSet>
      <dgm:spPr/>
      <dgm:t>
        <a:bodyPr/>
        <a:lstStyle/>
        <a:p>
          <a:endParaRPr lang="fr-FR"/>
        </a:p>
      </dgm:t>
    </dgm:pt>
    <dgm:pt modelId="{ED085AF2-55BA-4916-A2ED-99C7327AD34B}" type="pres">
      <dgm:prSet presAssocID="{85B99507-AEC2-4BAB-A073-D2DA90608688}" presName="horzTwo" presStyleCnt="0"/>
      <dgm:spPr/>
    </dgm:pt>
  </dgm:ptLst>
  <dgm:cxnLst>
    <dgm:cxn modelId="{5564D698-D6DD-4725-BBB4-477B8B941B2D}" type="presOf" srcId="{E14FD7F0-F519-4134-8C5C-D9B34A9C565E}" destId="{15688E7E-DAE4-4DA1-8F7B-F130D1E830EA}" srcOrd="0" destOrd="0" presId="urn:microsoft.com/office/officeart/2005/8/layout/hierarchy4"/>
    <dgm:cxn modelId="{072784D4-E75F-405B-9AF7-8D4F1E51E6B6}" type="presOf" srcId="{85B99507-AEC2-4BAB-A073-D2DA90608688}" destId="{02770BF8-4651-481C-BD7C-5A37B2D60E3F}" srcOrd="0" destOrd="0" presId="urn:microsoft.com/office/officeart/2005/8/layout/hierarchy4"/>
    <dgm:cxn modelId="{DF48F439-8D76-4CD3-95C3-868341E0CF6F}" srcId="{7DE8C025-6099-4D0D-80B9-6EB09CE2C41B}" destId="{2EEC203C-A34B-480C-ABF1-C482D0B8104F}" srcOrd="1" destOrd="0" parTransId="{DD791768-E019-46FB-B3F0-4CF7411B3D97}" sibTransId="{544A1431-CE68-4392-8F69-A1FDB2443053}"/>
    <dgm:cxn modelId="{312253B2-C239-4ABC-A94C-49BDE4401C92}" type="presOf" srcId="{2EEC203C-A34B-480C-ABF1-C482D0B8104F}" destId="{D65AAFDD-9126-4579-8B8B-FBACA09252D4}" srcOrd="0" destOrd="0" presId="urn:microsoft.com/office/officeart/2005/8/layout/hierarchy4"/>
    <dgm:cxn modelId="{D058B8C2-B6BA-4687-8ED5-23D3F2FF2182}" type="presOf" srcId="{602ECFA5-D862-462F-B93B-AEEEC4CF77DD}" destId="{7AE9AEE3-8AD2-465E-A021-28E5BCDE4AD7}" srcOrd="0" destOrd="0" presId="urn:microsoft.com/office/officeart/2005/8/layout/hierarchy4"/>
    <dgm:cxn modelId="{DD644167-75FC-4B56-B9F6-6A12F8927117}" srcId="{602ECFA5-D862-462F-B93B-AEEEC4CF77DD}" destId="{E14FD7F0-F519-4134-8C5C-D9B34A9C565E}" srcOrd="0" destOrd="0" parTransId="{BD17B12A-6C5D-44CA-BCF9-9AD61EFA0EED}" sibTransId="{181643FE-FAC6-45D3-B3D2-9F2B8049FCEF}"/>
    <dgm:cxn modelId="{33F3FB8F-1269-487A-B393-3F55A5F0ED32}" srcId="{7DE8C025-6099-4D0D-80B9-6EB09CE2C41B}" destId="{602ECFA5-D862-462F-B93B-AEEEC4CF77DD}" srcOrd="0" destOrd="0" parTransId="{26BEFC24-E3EC-422A-91CD-B6E80847F801}" sibTransId="{5496C2E6-0277-4AAA-BC76-64F006934808}"/>
    <dgm:cxn modelId="{B733066B-2F1E-4A12-975C-E3906AE79D5E}" type="presOf" srcId="{7DE8C025-6099-4D0D-80B9-6EB09CE2C41B}" destId="{3BE5B289-7CE6-49C9-89FF-A4C9234AAD88}" srcOrd="0" destOrd="0" presId="urn:microsoft.com/office/officeart/2005/8/layout/hierarchy4"/>
    <dgm:cxn modelId="{CD0B9D0F-1F49-4A61-8DE3-E6D465F723B1}" type="presOf" srcId="{6B7A215C-B9FF-4664-BC70-63DC4A12DAC6}" destId="{855118C2-E6DE-494B-96AC-778F3530131E}" srcOrd="0" destOrd="0" presId="urn:microsoft.com/office/officeart/2005/8/layout/hierarchy4"/>
    <dgm:cxn modelId="{830C4A46-8540-4807-9E87-98AB32CB7DCA}" srcId="{602ECFA5-D862-462F-B93B-AEEEC4CF77DD}" destId="{6B7A215C-B9FF-4664-BC70-63DC4A12DAC6}" srcOrd="1" destOrd="0" parTransId="{D3362ECE-A103-40E4-B28F-286B330B3C51}" sibTransId="{61DE0172-BEC4-4A51-B46C-D309C5463E60}"/>
    <dgm:cxn modelId="{1016F083-FC53-4BCA-9B31-72FBF13FCF01}" srcId="{2EEC203C-A34B-480C-ABF1-C482D0B8104F}" destId="{85B99507-AEC2-4BAB-A073-D2DA90608688}" srcOrd="0" destOrd="0" parTransId="{E5D6A3CF-B3FD-4550-B559-043B30381B7A}" sibTransId="{75ACFD97-4318-4B58-9CEE-CE3A48E60842}"/>
    <dgm:cxn modelId="{A4DDBEC8-ACF3-4EA1-872B-DB78EA7694ED}" type="presParOf" srcId="{3BE5B289-7CE6-49C9-89FF-A4C9234AAD88}" destId="{7AC39F2F-0F58-43B8-9C1E-39DB57107B73}" srcOrd="0" destOrd="0" presId="urn:microsoft.com/office/officeart/2005/8/layout/hierarchy4"/>
    <dgm:cxn modelId="{D14D1D94-4992-4152-94CA-4B99B2D2727E}" type="presParOf" srcId="{7AC39F2F-0F58-43B8-9C1E-39DB57107B73}" destId="{7AE9AEE3-8AD2-465E-A021-28E5BCDE4AD7}" srcOrd="0" destOrd="0" presId="urn:microsoft.com/office/officeart/2005/8/layout/hierarchy4"/>
    <dgm:cxn modelId="{56E5EECC-DC4C-4700-8AD3-0F6B334F4E86}" type="presParOf" srcId="{7AC39F2F-0F58-43B8-9C1E-39DB57107B73}" destId="{2C15A4AC-EC99-4E04-A6E5-73DA9E2086BC}" srcOrd="1" destOrd="0" presId="urn:microsoft.com/office/officeart/2005/8/layout/hierarchy4"/>
    <dgm:cxn modelId="{99C801BB-74EE-4C6F-9E66-81D07DE5028E}" type="presParOf" srcId="{7AC39F2F-0F58-43B8-9C1E-39DB57107B73}" destId="{09350AFD-C3BA-4FB0-B982-D205C1EA90C5}" srcOrd="2" destOrd="0" presId="urn:microsoft.com/office/officeart/2005/8/layout/hierarchy4"/>
    <dgm:cxn modelId="{9E369736-B564-47D5-B10D-614515E01E8E}" type="presParOf" srcId="{09350AFD-C3BA-4FB0-B982-D205C1EA90C5}" destId="{6AD04158-5363-4614-8E79-E0DDC508449D}" srcOrd="0" destOrd="0" presId="urn:microsoft.com/office/officeart/2005/8/layout/hierarchy4"/>
    <dgm:cxn modelId="{92F033B9-CD06-40DD-8690-20E88A6061B8}" type="presParOf" srcId="{6AD04158-5363-4614-8E79-E0DDC508449D}" destId="{15688E7E-DAE4-4DA1-8F7B-F130D1E830EA}" srcOrd="0" destOrd="0" presId="urn:microsoft.com/office/officeart/2005/8/layout/hierarchy4"/>
    <dgm:cxn modelId="{45D9836E-EDA7-4A5A-96BF-B8733C78AE08}" type="presParOf" srcId="{6AD04158-5363-4614-8E79-E0DDC508449D}" destId="{61E00D36-85A5-44B4-9657-AEB8FF22DB40}" srcOrd="1" destOrd="0" presId="urn:microsoft.com/office/officeart/2005/8/layout/hierarchy4"/>
    <dgm:cxn modelId="{082DD912-F837-4CE7-9013-5E5F0C4351AB}" type="presParOf" srcId="{09350AFD-C3BA-4FB0-B982-D205C1EA90C5}" destId="{D016753E-B062-4F7F-8BFF-3FC46A96BA9F}" srcOrd="1" destOrd="0" presId="urn:microsoft.com/office/officeart/2005/8/layout/hierarchy4"/>
    <dgm:cxn modelId="{E5CD764E-4E04-41E8-8EC4-F7BB38768909}" type="presParOf" srcId="{09350AFD-C3BA-4FB0-B982-D205C1EA90C5}" destId="{B1E9D935-183C-4A9E-AB59-0F53E0278ACC}" srcOrd="2" destOrd="0" presId="urn:microsoft.com/office/officeart/2005/8/layout/hierarchy4"/>
    <dgm:cxn modelId="{7A4A1E6B-18CE-45C3-9CA4-ACB74A047738}" type="presParOf" srcId="{B1E9D935-183C-4A9E-AB59-0F53E0278ACC}" destId="{855118C2-E6DE-494B-96AC-778F3530131E}" srcOrd="0" destOrd="0" presId="urn:microsoft.com/office/officeart/2005/8/layout/hierarchy4"/>
    <dgm:cxn modelId="{C9E8638E-0E9E-4ADB-AD2A-1DBF023343A1}" type="presParOf" srcId="{B1E9D935-183C-4A9E-AB59-0F53E0278ACC}" destId="{C0DD0E7B-0634-4DFA-BF37-0A62532045E8}" srcOrd="1" destOrd="0" presId="urn:microsoft.com/office/officeart/2005/8/layout/hierarchy4"/>
    <dgm:cxn modelId="{634F9E4B-CD11-478A-9930-40B4A0602D92}" type="presParOf" srcId="{3BE5B289-7CE6-49C9-89FF-A4C9234AAD88}" destId="{F7084952-947F-4141-8DB9-18697DC35965}" srcOrd="1" destOrd="0" presId="urn:microsoft.com/office/officeart/2005/8/layout/hierarchy4"/>
    <dgm:cxn modelId="{B3B4C1D4-7D12-4975-9DEA-424F17103380}" type="presParOf" srcId="{3BE5B289-7CE6-49C9-89FF-A4C9234AAD88}" destId="{4A687280-B6F2-4A30-9886-F662D9293FC5}" srcOrd="2" destOrd="0" presId="urn:microsoft.com/office/officeart/2005/8/layout/hierarchy4"/>
    <dgm:cxn modelId="{D6DE01B8-972C-435A-8ECD-ACAB024B9530}" type="presParOf" srcId="{4A687280-B6F2-4A30-9886-F662D9293FC5}" destId="{D65AAFDD-9126-4579-8B8B-FBACA09252D4}" srcOrd="0" destOrd="0" presId="urn:microsoft.com/office/officeart/2005/8/layout/hierarchy4"/>
    <dgm:cxn modelId="{A58F4C0A-2EDF-45C7-BB0F-FE3AE7F192E2}" type="presParOf" srcId="{4A687280-B6F2-4A30-9886-F662D9293FC5}" destId="{0C41F553-F657-450A-AB05-1FDE244BDC6E}" srcOrd="1" destOrd="0" presId="urn:microsoft.com/office/officeart/2005/8/layout/hierarchy4"/>
    <dgm:cxn modelId="{2E662C71-B420-44A7-8E1F-F1218037ACF1}" type="presParOf" srcId="{4A687280-B6F2-4A30-9886-F662D9293FC5}" destId="{74FA7FEF-6688-40D7-974A-9C5B32904726}" srcOrd="2" destOrd="0" presId="urn:microsoft.com/office/officeart/2005/8/layout/hierarchy4"/>
    <dgm:cxn modelId="{D556A857-7021-43A0-AC42-1D1EFA03624B}" type="presParOf" srcId="{74FA7FEF-6688-40D7-974A-9C5B32904726}" destId="{AE6D6DC7-DE23-4F78-87FC-822B7EBA1D9B}" srcOrd="0" destOrd="0" presId="urn:microsoft.com/office/officeart/2005/8/layout/hierarchy4"/>
    <dgm:cxn modelId="{961AD0C9-6F6D-49C6-A1FA-ED5F83982BE0}" type="presParOf" srcId="{AE6D6DC7-DE23-4F78-87FC-822B7EBA1D9B}" destId="{02770BF8-4651-481C-BD7C-5A37B2D60E3F}" srcOrd="0" destOrd="0" presId="urn:microsoft.com/office/officeart/2005/8/layout/hierarchy4"/>
    <dgm:cxn modelId="{90943B9C-2FD2-482C-BCF9-FA469996B7FE}" type="presParOf" srcId="{AE6D6DC7-DE23-4F78-87FC-822B7EBA1D9B}" destId="{ED085AF2-55BA-4916-A2ED-99C7327AD34B}"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79A194-E537-4897-9595-59BA023ED8B5}"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fr-FR"/>
        </a:p>
      </dgm:t>
    </dgm:pt>
    <dgm:pt modelId="{C6CD14BF-CE83-44A1-BD97-778415E136C4}">
      <dgm:prSet phldrT="[Texte]"/>
      <dgm:spPr/>
      <dgm:t>
        <a:bodyPr/>
        <a:lstStyle/>
        <a:p>
          <a:r>
            <a:rPr lang="fr-FR" dirty="0"/>
            <a:t>Prendre contact avec les parents et débuter l’intervention</a:t>
          </a:r>
        </a:p>
      </dgm:t>
    </dgm:pt>
    <dgm:pt modelId="{880627C6-3D27-4D6D-B943-B8C2C0FEEFAE}" type="parTrans" cxnId="{4E72F55B-4019-4FA6-AF19-BE77490C0B10}">
      <dgm:prSet/>
      <dgm:spPr/>
      <dgm:t>
        <a:bodyPr/>
        <a:lstStyle/>
        <a:p>
          <a:endParaRPr lang="fr-FR"/>
        </a:p>
      </dgm:t>
    </dgm:pt>
    <dgm:pt modelId="{E04C8B29-DCA2-4449-B1CE-5E804C24DB3D}" type="sibTrans" cxnId="{4E72F55B-4019-4FA6-AF19-BE77490C0B10}">
      <dgm:prSet/>
      <dgm:spPr/>
      <dgm:t>
        <a:bodyPr/>
        <a:lstStyle/>
        <a:p>
          <a:endParaRPr lang="fr-FR"/>
        </a:p>
      </dgm:t>
    </dgm:pt>
    <dgm:pt modelId="{AE496CD8-FA33-4DAF-BE83-26CF58326FDA}">
      <dgm:prSet phldrT="[Texte]"/>
      <dgm:spPr/>
      <dgm:t>
        <a:bodyPr/>
        <a:lstStyle/>
        <a:p>
          <a:r>
            <a:rPr lang="fr-FR" dirty="0"/>
            <a:t>Assurer la sécurité physique et morale de l’enfant</a:t>
          </a:r>
        </a:p>
      </dgm:t>
    </dgm:pt>
    <dgm:pt modelId="{7FA22D9B-EFA6-4C6A-9CA7-D5C0683C3ACD}" type="parTrans" cxnId="{74FC21E8-406A-465D-B7CF-55BA25086900}">
      <dgm:prSet/>
      <dgm:spPr/>
      <dgm:t>
        <a:bodyPr/>
        <a:lstStyle/>
        <a:p>
          <a:endParaRPr lang="fr-FR"/>
        </a:p>
      </dgm:t>
    </dgm:pt>
    <dgm:pt modelId="{C064EC47-523E-433D-88EE-49CBAC3EA725}" type="sibTrans" cxnId="{74FC21E8-406A-465D-B7CF-55BA25086900}">
      <dgm:prSet/>
      <dgm:spPr/>
      <dgm:t>
        <a:bodyPr/>
        <a:lstStyle/>
        <a:p>
          <a:endParaRPr lang="fr-FR"/>
        </a:p>
      </dgm:t>
    </dgm:pt>
    <dgm:pt modelId="{F5FE097C-DAA9-463C-9CC0-0B8B4D5947C1}">
      <dgm:prSet phldrT="[Texte]"/>
      <dgm:spPr/>
      <dgm:t>
        <a:bodyPr/>
        <a:lstStyle/>
        <a:p>
          <a:r>
            <a:rPr lang="fr-FR" dirty="0"/>
            <a:t>Contribuer aux apprentissages fondamentaux des enfants</a:t>
          </a:r>
        </a:p>
      </dgm:t>
    </dgm:pt>
    <dgm:pt modelId="{1893A73E-E2E3-45AB-B69B-E7C94DD9AF10}" type="parTrans" cxnId="{E8AB0461-7CB5-4026-A5FB-E8367C69DC34}">
      <dgm:prSet/>
      <dgm:spPr/>
      <dgm:t>
        <a:bodyPr/>
        <a:lstStyle/>
        <a:p>
          <a:endParaRPr lang="fr-FR"/>
        </a:p>
      </dgm:t>
    </dgm:pt>
    <dgm:pt modelId="{DA18A81B-2D73-407F-9C7A-4A5A5B34A370}" type="sibTrans" cxnId="{E8AB0461-7CB5-4026-A5FB-E8367C69DC34}">
      <dgm:prSet/>
      <dgm:spPr/>
      <dgm:t>
        <a:bodyPr/>
        <a:lstStyle/>
        <a:p>
          <a:endParaRPr lang="fr-FR"/>
        </a:p>
      </dgm:t>
    </dgm:pt>
    <dgm:pt modelId="{A85EBE1E-258F-4648-9E24-9ED24E7E1177}" type="pres">
      <dgm:prSet presAssocID="{5979A194-E537-4897-9595-59BA023ED8B5}" presName="linear" presStyleCnt="0">
        <dgm:presLayoutVars>
          <dgm:dir/>
          <dgm:resizeHandles val="exact"/>
        </dgm:presLayoutVars>
      </dgm:prSet>
      <dgm:spPr/>
      <dgm:t>
        <a:bodyPr/>
        <a:lstStyle/>
        <a:p>
          <a:endParaRPr lang="fr-FR"/>
        </a:p>
      </dgm:t>
    </dgm:pt>
    <dgm:pt modelId="{F53A0314-8455-458E-986A-3924E3D11FDB}" type="pres">
      <dgm:prSet presAssocID="{C6CD14BF-CE83-44A1-BD97-778415E136C4}" presName="comp" presStyleCnt="0"/>
      <dgm:spPr/>
    </dgm:pt>
    <dgm:pt modelId="{C84CCE78-9D67-4AB4-9B8E-B5E0EC210AFB}" type="pres">
      <dgm:prSet presAssocID="{C6CD14BF-CE83-44A1-BD97-778415E136C4}" presName="box" presStyleLbl="node1" presStyleIdx="0" presStyleCnt="3"/>
      <dgm:spPr/>
      <dgm:t>
        <a:bodyPr/>
        <a:lstStyle/>
        <a:p>
          <a:endParaRPr lang="fr-FR"/>
        </a:p>
      </dgm:t>
    </dgm:pt>
    <dgm:pt modelId="{96A1CC56-BC41-473C-BE06-7D56F7558DEC}" type="pres">
      <dgm:prSet presAssocID="{C6CD14BF-CE83-44A1-BD97-778415E136C4}"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48000" b="-48000"/>
          </a:stretch>
        </a:blipFill>
      </dgm:spPr>
    </dgm:pt>
    <dgm:pt modelId="{D76B8ACD-2067-4FF2-B421-13A53A88B2BA}" type="pres">
      <dgm:prSet presAssocID="{C6CD14BF-CE83-44A1-BD97-778415E136C4}" presName="text" presStyleLbl="node1" presStyleIdx="0" presStyleCnt="3">
        <dgm:presLayoutVars>
          <dgm:bulletEnabled val="1"/>
        </dgm:presLayoutVars>
      </dgm:prSet>
      <dgm:spPr/>
      <dgm:t>
        <a:bodyPr/>
        <a:lstStyle/>
        <a:p>
          <a:endParaRPr lang="fr-FR"/>
        </a:p>
      </dgm:t>
    </dgm:pt>
    <dgm:pt modelId="{D86C4FDA-E8D8-4A0E-830A-526F87E11504}" type="pres">
      <dgm:prSet presAssocID="{E04C8B29-DCA2-4449-B1CE-5E804C24DB3D}" presName="spacer" presStyleCnt="0"/>
      <dgm:spPr/>
    </dgm:pt>
    <dgm:pt modelId="{9C5D60D9-5D52-4C5B-ACDE-5E0F4928995B}" type="pres">
      <dgm:prSet presAssocID="{AE496CD8-FA33-4DAF-BE83-26CF58326FDA}" presName="comp" presStyleCnt="0"/>
      <dgm:spPr/>
    </dgm:pt>
    <dgm:pt modelId="{303D574C-82F4-452C-879D-B4DEE2B15B18}" type="pres">
      <dgm:prSet presAssocID="{AE496CD8-FA33-4DAF-BE83-26CF58326FDA}" presName="box" presStyleLbl="node1" presStyleIdx="1" presStyleCnt="3"/>
      <dgm:spPr/>
      <dgm:t>
        <a:bodyPr/>
        <a:lstStyle/>
        <a:p>
          <a:endParaRPr lang="fr-FR"/>
        </a:p>
      </dgm:t>
    </dgm:pt>
    <dgm:pt modelId="{D40E71F6-1E0E-41FE-8AA1-CDF2E4A8C51B}" type="pres">
      <dgm:prSet presAssocID="{AE496CD8-FA33-4DAF-BE83-26CF58326FDA}"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dgm:spPr>
    </dgm:pt>
    <dgm:pt modelId="{6FE9F9A0-DB3A-4829-82EF-2F58BD8DB43C}" type="pres">
      <dgm:prSet presAssocID="{AE496CD8-FA33-4DAF-BE83-26CF58326FDA}" presName="text" presStyleLbl="node1" presStyleIdx="1" presStyleCnt="3">
        <dgm:presLayoutVars>
          <dgm:bulletEnabled val="1"/>
        </dgm:presLayoutVars>
      </dgm:prSet>
      <dgm:spPr/>
      <dgm:t>
        <a:bodyPr/>
        <a:lstStyle/>
        <a:p>
          <a:endParaRPr lang="fr-FR"/>
        </a:p>
      </dgm:t>
    </dgm:pt>
    <dgm:pt modelId="{D64CEB19-71E6-4ED6-98F9-AEE0736BC2EF}" type="pres">
      <dgm:prSet presAssocID="{C064EC47-523E-433D-88EE-49CBAC3EA725}" presName="spacer" presStyleCnt="0"/>
      <dgm:spPr/>
    </dgm:pt>
    <dgm:pt modelId="{10DACDB2-6BCD-4F44-B37F-266D09037284}" type="pres">
      <dgm:prSet presAssocID="{F5FE097C-DAA9-463C-9CC0-0B8B4D5947C1}" presName="comp" presStyleCnt="0"/>
      <dgm:spPr/>
    </dgm:pt>
    <dgm:pt modelId="{3C56B6CE-0B15-42DF-8478-A8DE8078AA01}" type="pres">
      <dgm:prSet presAssocID="{F5FE097C-DAA9-463C-9CC0-0B8B4D5947C1}" presName="box" presStyleLbl="node1" presStyleIdx="2" presStyleCnt="3"/>
      <dgm:spPr/>
      <dgm:t>
        <a:bodyPr/>
        <a:lstStyle/>
        <a:p>
          <a:endParaRPr lang="fr-FR"/>
        </a:p>
      </dgm:t>
    </dgm:pt>
    <dgm:pt modelId="{E2655693-20B7-455D-8AC5-11A1D9683F29}" type="pres">
      <dgm:prSet presAssocID="{F5FE097C-DAA9-463C-9CC0-0B8B4D5947C1}" presName="img"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35000" b="-35000"/>
          </a:stretch>
        </a:blipFill>
      </dgm:spPr>
      <dgm:t>
        <a:bodyPr/>
        <a:lstStyle/>
        <a:p>
          <a:endParaRPr lang="fr-FR"/>
        </a:p>
      </dgm:t>
    </dgm:pt>
    <dgm:pt modelId="{FF6111F5-1BAC-491C-836F-05DA0C43427F}" type="pres">
      <dgm:prSet presAssocID="{F5FE097C-DAA9-463C-9CC0-0B8B4D5947C1}" presName="text" presStyleLbl="node1" presStyleIdx="2" presStyleCnt="3">
        <dgm:presLayoutVars>
          <dgm:bulletEnabled val="1"/>
        </dgm:presLayoutVars>
      </dgm:prSet>
      <dgm:spPr/>
      <dgm:t>
        <a:bodyPr/>
        <a:lstStyle/>
        <a:p>
          <a:endParaRPr lang="fr-FR"/>
        </a:p>
      </dgm:t>
    </dgm:pt>
  </dgm:ptLst>
  <dgm:cxnLst>
    <dgm:cxn modelId="{FADF22BC-BA8C-4CA7-AD96-61E81A23712D}" type="presOf" srcId="{F5FE097C-DAA9-463C-9CC0-0B8B4D5947C1}" destId="{3C56B6CE-0B15-42DF-8478-A8DE8078AA01}" srcOrd="0" destOrd="0" presId="urn:microsoft.com/office/officeart/2005/8/layout/vList4"/>
    <dgm:cxn modelId="{F829CDFF-FA83-4024-8BFE-66727411FD7B}" type="presOf" srcId="{5979A194-E537-4897-9595-59BA023ED8B5}" destId="{A85EBE1E-258F-4648-9E24-9ED24E7E1177}" srcOrd="0" destOrd="0" presId="urn:microsoft.com/office/officeart/2005/8/layout/vList4"/>
    <dgm:cxn modelId="{16F4A93D-448F-4278-8D90-94A0D86550EF}" type="presOf" srcId="{AE496CD8-FA33-4DAF-BE83-26CF58326FDA}" destId="{6FE9F9A0-DB3A-4829-82EF-2F58BD8DB43C}" srcOrd="1" destOrd="0" presId="urn:microsoft.com/office/officeart/2005/8/layout/vList4"/>
    <dgm:cxn modelId="{6239AE60-7EFA-468B-9F26-4682D80AB8CD}" type="presOf" srcId="{AE496CD8-FA33-4DAF-BE83-26CF58326FDA}" destId="{303D574C-82F4-452C-879D-B4DEE2B15B18}" srcOrd="0" destOrd="0" presId="urn:microsoft.com/office/officeart/2005/8/layout/vList4"/>
    <dgm:cxn modelId="{355458F0-9361-47C2-8D9B-94687183C548}" type="presOf" srcId="{C6CD14BF-CE83-44A1-BD97-778415E136C4}" destId="{D76B8ACD-2067-4FF2-B421-13A53A88B2BA}" srcOrd="1" destOrd="0" presId="urn:microsoft.com/office/officeart/2005/8/layout/vList4"/>
    <dgm:cxn modelId="{F8732959-5994-4745-AD2B-6246E88E8DD3}" type="presOf" srcId="{C6CD14BF-CE83-44A1-BD97-778415E136C4}" destId="{C84CCE78-9D67-4AB4-9B8E-B5E0EC210AFB}" srcOrd="0" destOrd="0" presId="urn:microsoft.com/office/officeart/2005/8/layout/vList4"/>
    <dgm:cxn modelId="{74FC21E8-406A-465D-B7CF-55BA25086900}" srcId="{5979A194-E537-4897-9595-59BA023ED8B5}" destId="{AE496CD8-FA33-4DAF-BE83-26CF58326FDA}" srcOrd="1" destOrd="0" parTransId="{7FA22D9B-EFA6-4C6A-9CA7-D5C0683C3ACD}" sibTransId="{C064EC47-523E-433D-88EE-49CBAC3EA725}"/>
    <dgm:cxn modelId="{E8AB0461-7CB5-4026-A5FB-E8367C69DC34}" srcId="{5979A194-E537-4897-9595-59BA023ED8B5}" destId="{F5FE097C-DAA9-463C-9CC0-0B8B4D5947C1}" srcOrd="2" destOrd="0" parTransId="{1893A73E-E2E3-45AB-B69B-E7C94DD9AF10}" sibTransId="{DA18A81B-2D73-407F-9C7A-4A5A5B34A370}"/>
    <dgm:cxn modelId="{4E72F55B-4019-4FA6-AF19-BE77490C0B10}" srcId="{5979A194-E537-4897-9595-59BA023ED8B5}" destId="{C6CD14BF-CE83-44A1-BD97-778415E136C4}" srcOrd="0" destOrd="0" parTransId="{880627C6-3D27-4D6D-B943-B8C2C0FEEFAE}" sibTransId="{E04C8B29-DCA2-4449-B1CE-5E804C24DB3D}"/>
    <dgm:cxn modelId="{2B73DA37-299D-4967-8422-C9CF818FDA54}" type="presOf" srcId="{F5FE097C-DAA9-463C-9CC0-0B8B4D5947C1}" destId="{FF6111F5-1BAC-491C-836F-05DA0C43427F}" srcOrd="1" destOrd="0" presId="urn:microsoft.com/office/officeart/2005/8/layout/vList4"/>
    <dgm:cxn modelId="{43F2D55A-A974-4E13-BECD-FB68A896AB0E}" type="presParOf" srcId="{A85EBE1E-258F-4648-9E24-9ED24E7E1177}" destId="{F53A0314-8455-458E-986A-3924E3D11FDB}" srcOrd="0" destOrd="0" presId="urn:microsoft.com/office/officeart/2005/8/layout/vList4"/>
    <dgm:cxn modelId="{F1845A28-6A24-40CD-B398-1122C1198378}" type="presParOf" srcId="{F53A0314-8455-458E-986A-3924E3D11FDB}" destId="{C84CCE78-9D67-4AB4-9B8E-B5E0EC210AFB}" srcOrd="0" destOrd="0" presId="urn:microsoft.com/office/officeart/2005/8/layout/vList4"/>
    <dgm:cxn modelId="{BD673AF3-1352-4602-8912-09B8AB8EF098}" type="presParOf" srcId="{F53A0314-8455-458E-986A-3924E3D11FDB}" destId="{96A1CC56-BC41-473C-BE06-7D56F7558DEC}" srcOrd="1" destOrd="0" presId="urn:microsoft.com/office/officeart/2005/8/layout/vList4"/>
    <dgm:cxn modelId="{E049D39B-0494-45D2-8CCF-5DFC4E530A5F}" type="presParOf" srcId="{F53A0314-8455-458E-986A-3924E3D11FDB}" destId="{D76B8ACD-2067-4FF2-B421-13A53A88B2BA}" srcOrd="2" destOrd="0" presId="urn:microsoft.com/office/officeart/2005/8/layout/vList4"/>
    <dgm:cxn modelId="{CC8EFC20-D45F-4B40-92A7-26668D06D51E}" type="presParOf" srcId="{A85EBE1E-258F-4648-9E24-9ED24E7E1177}" destId="{D86C4FDA-E8D8-4A0E-830A-526F87E11504}" srcOrd="1" destOrd="0" presId="urn:microsoft.com/office/officeart/2005/8/layout/vList4"/>
    <dgm:cxn modelId="{6328BE3F-E020-452B-AAB4-9DCCCD531DC7}" type="presParOf" srcId="{A85EBE1E-258F-4648-9E24-9ED24E7E1177}" destId="{9C5D60D9-5D52-4C5B-ACDE-5E0F4928995B}" srcOrd="2" destOrd="0" presId="urn:microsoft.com/office/officeart/2005/8/layout/vList4"/>
    <dgm:cxn modelId="{D2F8C61D-53FA-48EF-B5E6-DC9DEFA2B7B5}" type="presParOf" srcId="{9C5D60D9-5D52-4C5B-ACDE-5E0F4928995B}" destId="{303D574C-82F4-452C-879D-B4DEE2B15B18}" srcOrd="0" destOrd="0" presId="urn:microsoft.com/office/officeart/2005/8/layout/vList4"/>
    <dgm:cxn modelId="{2BA3B1A8-BED4-4C38-B479-F6AC41D06B12}" type="presParOf" srcId="{9C5D60D9-5D52-4C5B-ACDE-5E0F4928995B}" destId="{D40E71F6-1E0E-41FE-8AA1-CDF2E4A8C51B}" srcOrd="1" destOrd="0" presId="urn:microsoft.com/office/officeart/2005/8/layout/vList4"/>
    <dgm:cxn modelId="{ECDA1013-1E65-420C-A7BE-1F0E844650AE}" type="presParOf" srcId="{9C5D60D9-5D52-4C5B-ACDE-5E0F4928995B}" destId="{6FE9F9A0-DB3A-4829-82EF-2F58BD8DB43C}" srcOrd="2" destOrd="0" presId="urn:microsoft.com/office/officeart/2005/8/layout/vList4"/>
    <dgm:cxn modelId="{DCB09073-2582-41F1-8793-9FAA08368BF6}" type="presParOf" srcId="{A85EBE1E-258F-4648-9E24-9ED24E7E1177}" destId="{D64CEB19-71E6-4ED6-98F9-AEE0736BC2EF}" srcOrd="3" destOrd="0" presId="urn:microsoft.com/office/officeart/2005/8/layout/vList4"/>
    <dgm:cxn modelId="{381E2B24-7115-4AF0-9797-8AD78424AC04}" type="presParOf" srcId="{A85EBE1E-258F-4648-9E24-9ED24E7E1177}" destId="{10DACDB2-6BCD-4F44-B37F-266D09037284}" srcOrd="4" destOrd="0" presId="urn:microsoft.com/office/officeart/2005/8/layout/vList4"/>
    <dgm:cxn modelId="{61BF9F5B-F864-4C91-9890-6E89D41E0599}" type="presParOf" srcId="{10DACDB2-6BCD-4F44-B37F-266D09037284}" destId="{3C56B6CE-0B15-42DF-8478-A8DE8078AA01}" srcOrd="0" destOrd="0" presId="urn:microsoft.com/office/officeart/2005/8/layout/vList4"/>
    <dgm:cxn modelId="{C2560F1C-D44F-4C57-A4D0-288752A7F5D2}" type="presParOf" srcId="{10DACDB2-6BCD-4F44-B37F-266D09037284}" destId="{E2655693-20B7-455D-8AC5-11A1D9683F29}" srcOrd="1" destOrd="0" presId="urn:microsoft.com/office/officeart/2005/8/layout/vList4"/>
    <dgm:cxn modelId="{09C59C6E-7C68-45F1-912F-C1FC7BB8C3AC}" type="presParOf" srcId="{10DACDB2-6BCD-4F44-B37F-266D09037284}" destId="{FF6111F5-1BAC-491C-836F-05DA0C43427F}"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79A194-E537-4897-9595-59BA023ED8B5}"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fr-FR"/>
        </a:p>
      </dgm:t>
    </dgm:pt>
    <dgm:pt modelId="{C6CD14BF-CE83-44A1-BD97-778415E136C4}">
      <dgm:prSet phldrT="[Texte]"/>
      <dgm:spPr/>
      <dgm:t>
        <a:bodyPr/>
        <a:lstStyle/>
        <a:p>
          <a:r>
            <a:rPr lang="fr-FR" dirty="0"/>
            <a:t>Faire manger les enfants et les bébés</a:t>
          </a:r>
        </a:p>
      </dgm:t>
    </dgm:pt>
    <dgm:pt modelId="{880627C6-3D27-4D6D-B943-B8C2C0FEEFAE}" type="parTrans" cxnId="{4E72F55B-4019-4FA6-AF19-BE77490C0B10}">
      <dgm:prSet/>
      <dgm:spPr/>
      <dgm:t>
        <a:bodyPr/>
        <a:lstStyle/>
        <a:p>
          <a:endParaRPr lang="fr-FR"/>
        </a:p>
      </dgm:t>
    </dgm:pt>
    <dgm:pt modelId="{E04C8B29-DCA2-4449-B1CE-5E804C24DB3D}" type="sibTrans" cxnId="{4E72F55B-4019-4FA6-AF19-BE77490C0B10}">
      <dgm:prSet/>
      <dgm:spPr/>
      <dgm:t>
        <a:bodyPr/>
        <a:lstStyle/>
        <a:p>
          <a:endParaRPr lang="fr-FR"/>
        </a:p>
      </dgm:t>
    </dgm:pt>
    <dgm:pt modelId="{AE496CD8-FA33-4DAF-BE83-26CF58326FDA}">
      <dgm:prSet phldrT="[Texte]"/>
      <dgm:spPr/>
      <dgm:t>
        <a:bodyPr/>
        <a:lstStyle/>
        <a:p>
          <a:r>
            <a:rPr lang="fr-FR" dirty="0"/>
            <a:t>Assurer la toilette des enfants et des bébés</a:t>
          </a:r>
        </a:p>
      </dgm:t>
    </dgm:pt>
    <dgm:pt modelId="{7FA22D9B-EFA6-4C6A-9CA7-D5C0683C3ACD}" type="parTrans" cxnId="{74FC21E8-406A-465D-B7CF-55BA25086900}">
      <dgm:prSet/>
      <dgm:spPr/>
      <dgm:t>
        <a:bodyPr/>
        <a:lstStyle/>
        <a:p>
          <a:endParaRPr lang="fr-FR"/>
        </a:p>
      </dgm:t>
    </dgm:pt>
    <dgm:pt modelId="{C064EC47-523E-433D-88EE-49CBAC3EA725}" type="sibTrans" cxnId="{74FC21E8-406A-465D-B7CF-55BA25086900}">
      <dgm:prSet/>
      <dgm:spPr/>
      <dgm:t>
        <a:bodyPr/>
        <a:lstStyle/>
        <a:p>
          <a:endParaRPr lang="fr-FR"/>
        </a:p>
      </dgm:t>
    </dgm:pt>
    <dgm:pt modelId="{F5FE097C-DAA9-463C-9CC0-0B8B4D5947C1}">
      <dgm:prSet phldrT="[Texte]"/>
      <dgm:spPr/>
      <dgm:t>
        <a:bodyPr/>
        <a:lstStyle/>
        <a:p>
          <a:r>
            <a:rPr lang="fr-FR" dirty="0"/>
            <a:t>Veiller à l’occupation</a:t>
          </a:r>
        </a:p>
      </dgm:t>
    </dgm:pt>
    <dgm:pt modelId="{1893A73E-E2E3-45AB-B69B-E7C94DD9AF10}" type="parTrans" cxnId="{E8AB0461-7CB5-4026-A5FB-E8367C69DC34}">
      <dgm:prSet/>
      <dgm:spPr/>
      <dgm:t>
        <a:bodyPr/>
        <a:lstStyle/>
        <a:p>
          <a:endParaRPr lang="fr-FR"/>
        </a:p>
      </dgm:t>
    </dgm:pt>
    <dgm:pt modelId="{DA18A81B-2D73-407F-9C7A-4A5A5B34A370}" type="sibTrans" cxnId="{E8AB0461-7CB5-4026-A5FB-E8367C69DC34}">
      <dgm:prSet/>
      <dgm:spPr/>
      <dgm:t>
        <a:bodyPr/>
        <a:lstStyle/>
        <a:p>
          <a:endParaRPr lang="fr-FR"/>
        </a:p>
      </dgm:t>
    </dgm:pt>
    <dgm:pt modelId="{A85EBE1E-258F-4648-9E24-9ED24E7E1177}" type="pres">
      <dgm:prSet presAssocID="{5979A194-E537-4897-9595-59BA023ED8B5}" presName="linear" presStyleCnt="0">
        <dgm:presLayoutVars>
          <dgm:dir/>
          <dgm:resizeHandles val="exact"/>
        </dgm:presLayoutVars>
      </dgm:prSet>
      <dgm:spPr/>
      <dgm:t>
        <a:bodyPr/>
        <a:lstStyle/>
        <a:p>
          <a:endParaRPr lang="fr-FR"/>
        </a:p>
      </dgm:t>
    </dgm:pt>
    <dgm:pt modelId="{F53A0314-8455-458E-986A-3924E3D11FDB}" type="pres">
      <dgm:prSet presAssocID="{C6CD14BF-CE83-44A1-BD97-778415E136C4}" presName="comp" presStyleCnt="0"/>
      <dgm:spPr/>
    </dgm:pt>
    <dgm:pt modelId="{C84CCE78-9D67-4AB4-9B8E-B5E0EC210AFB}" type="pres">
      <dgm:prSet presAssocID="{C6CD14BF-CE83-44A1-BD97-778415E136C4}" presName="box" presStyleLbl="node1" presStyleIdx="0" presStyleCnt="3"/>
      <dgm:spPr/>
      <dgm:t>
        <a:bodyPr/>
        <a:lstStyle/>
        <a:p>
          <a:endParaRPr lang="fr-FR"/>
        </a:p>
      </dgm:t>
    </dgm:pt>
    <dgm:pt modelId="{96A1CC56-BC41-473C-BE06-7D56F7558DEC}" type="pres">
      <dgm:prSet presAssocID="{C6CD14BF-CE83-44A1-BD97-778415E136C4}"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46000" b="-46000"/>
          </a:stretch>
        </a:blipFill>
      </dgm:spPr>
    </dgm:pt>
    <dgm:pt modelId="{D76B8ACD-2067-4FF2-B421-13A53A88B2BA}" type="pres">
      <dgm:prSet presAssocID="{C6CD14BF-CE83-44A1-BD97-778415E136C4}" presName="text" presStyleLbl="node1" presStyleIdx="0" presStyleCnt="3">
        <dgm:presLayoutVars>
          <dgm:bulletEnabled val="1"/>
        </dgm:presLayoutVars>
      </dgm:prSet>
      <dgm:spPr/>
      <dgm:t>
        <a:bodyPr/>
        <a:lstStyle/>
        <a:p>
          <a:endParaRPr lang="fr-FR"/>
        </a:p>
      </dgm:t>
    </dgm:pt>
    <dgm:pt modelId="{D86C4FDA-E8D8-4A0E-830A-526F87E11504}" type="pres">
      <dgm:prSet presAssocID="{E04C8B29-DCA2-4449-B1CE-5E804C24DB3D}" presName="spacer" presStyleCnt="0"/>
      <dgm:spPr/>
    </dgm:pt>
    <dgm:pt modelId="{9C5D60D9-5D52-4C5B-ACDE-5E0F4928995B}" type="pres">
      <dgm:prSet presAssocID="{AE496CD8-FA33-4DAF-BE83-26CF58326FDA}" presName="comp" presStyleCnt="0"/>
      <dgm:spPr/>
    </dgm:pt>
    <dgm:pt modelId="{303D574C-82F4-452C-879D-B4DEE2B15B18}" type="pres">
      <dgm:prSet presAssocID="{AE496CD8-FA33-4DAF-BE83-26CF58326FDA}" presName="box" presStyleLbl="node1" presStyleIdx="1" presStyleCnt="3"/>
      <dgm:spPr/>
      <dgm:t>
        <a:bodyPr/>
        <a:lstStyle/>
        <a:p>
          <a:endParaRPr lang="fr-FR"/>
        </a:p>
      </dgm:t>
    </dgm:pt>
    <dgm:pt modelId="{D40E71F6-1E0E-41FE-8AA1-CDF2E4A8C51B}" type="pres">
      <dgm:prSet presAssocID="{AE496CD8-FA33-4DAF-BE83-26CF58326FDA}"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dgm:spPr>
    </dgm:pt>
    <dgm:pt modelId="{6FE9F9A0-DB3A-4829-82EF-2F58BD8DB43C}" type="pres">
      <dgm:prSet presAssocID="{AE496CD8-FA33-4DAF-BE83-26CF58326FDA}" presName="text" presStyleLbl="node1" presStyleIdx="1" presStyleCnt="3">
        <dgm:presLayoutVars>
          <dgm:bulletEnabled val="1"/>
        </dgm:presLayoutVars>
      </dgm:prSet>
      <dgm:spPr/>
      <dgm:t>
        <a:bodyPr/>
        <a:lstStyle/>
        <a:p>
          <a:endParaRPr lang="fr-FR"/>
        </a:p>
      </dgm:t>
    </dgm:pt>
    <dgm:pt modelId="{D64CEB19-71E6-4ED6-98F9-AEE0736BC2EF}" type="pres">
      <dgm:prSet presAssocID="{C064EC47-523E-433D-88EE-49CBAC3EA725}" presName="spacer" presStyleCnt="0"/>
      <dgm:spPr/>
    </dgm:pt>
    <dgm:pt modelId="{10DACDB2-6BCD-4F44-B37F-266D09037284}" type="pres">
      <dgm:prSet presAssocID="{F5FE097C-DAA9-463C-9CC0-0B8B4D5947C1}" presName="comp" presStyleCnt="0"/>
      <dgm:spPr/>
    </dgm:pt>
    <dgm:pt modelId="{3C56B6CE-0B15-42DF-8478-A8DE8078AA01}" type="pres">
      <dgm:prSet presAssocID="{F5FE097C-DAA9-463C-9CC0-0B8B4D5947C1}" presName="box" presStyleLbl="node1" presStyleIdx="2" presStyleCnt="3"/>
      <dgm:spPr/>
      <dgm:t>
        <a:bodyPr/>
        <a:lstStyle/>
        <a:p>
          <a:endParaRPr lang="fr-FR"/>
        </a:p>
      </dgm:t>
    </dgm:pt>
    <dgm:pt modelId="{E2655693-20B7-455D-8AC5-11A1D9683F29}" type="pres">
      <dgm:prSet presAssocID="{F5FE097C-DAA9-463C-9CC0-0B8B4D5947C1}"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1000" b="-11000"/>
          </a:stretch>
        </a:blipFill>
      </dgm:spPr>
    </dgm:pt>
    <dgm:pt modelId="{FF6111F5-1BAC-491C-836F-05DA0C43427F}" type="pres">
      <dgm:prSet presAssocID="{F5FE097C-DAA9-463C-9CC0-0B8B4D5947C1}" presName="text" presStyleLbl="node1" presStyleIdx="2" presStyleCnt="3">
        <dgm:presLayoutVars>
          <dgm:bulletEnabled val="1"/>
        </dgm:presLayoutVars>
      </dgm:prSet>
      <dgm:spPr/>
      <dgm:t>
        <a:bodyPr/>
        <a:lstStyle/>
        <a:p>
          <a:endParaRPr lang="fr-FR"/>
        </a:p>
      </dgm:t>
    </dgm:pt>
  </dgm:ptLst>
  <dgm:cxnLst>
    <dgm:cxn modelId="{FADF22BC-BA8C-4CA7-AD96-61E81A23712D}" type="presOf" srcId="{F5FE097C-DAA9-463C-9CC0-0B8B4D5947C1}" destId="{3C56B6CE-0B15-42DF-8478-A8DE8078AA01}" srcOrd="0" destOrd="0" presId="urn:microsoft.com/office/officeart/2005/8/layout/vList4"/>
    <dgm:cxn modelId="{F829CDFF-FA83-4024-8BFE-66727411FD7B}" type="presOf" srcId="{5979A194-E537-4897-9595-59BA023ED8B5}" destId="{A85EBE1E-258F-4648-9E24-9ED24E7E1177}" srcOrd="0" destOrd="0" presId="urn:microsoft.com/office/officeart/2005/8/layout/vList4"/>
    <dgm:cxn modelId="{16F4A93D-448F-4278-8D90-94A0D86550EF}" type="presOf" srcId="{AE496CD8-FA33-4DAF-BE83-26CF58326FDA}" destId="{6FE9F9A0-DB3A-4829-82EF-2F58BD8DB43C}" srcOrd="1" destOrd="0" presId="urn:microsoft.com/office/officeart/2005/8/layout/vList4"/>
    <dgm:cxn modelId="{6239AE60-7EFA-468B-9F26-4682D80AB8CD}" type="presOf" srcId="{AE496CD8-FA33-4DAF-BE83-26CF58326FDA}" destId="{303D574C-82F4-452C-879D-B4DEE2B15B18}" srcOrd="0" destOrd="0" presId="urn:microsoft.com/office/officeart/2005/8/layout/vList4"/>
    <dgm:cxn modelId="{355458F0-9361-47C2-8D9B-94687183C548}" type="presOf" srcId="{C6CD14BF-CE83-44A1-BD97-778415E136C4}" destId="{D76B8ACD-2067-4FF2-B421-13A53A88B2BA}" srcOrd="1" destOrd="0" presId="urn:microsoft.com/office/officeart/2005/8/layout/vList4"/>
    <dgm:cxn modelId="{F8732959-5994-4745-AD2B-6246E88E8DD3}" type="presOf" srcId="{C6CD14BF-CE83-44A1-BD97-778415E136C4}" destId="{C84CCE78-9D67-4AB4-9B8E-B5E0EC210AFB}" srcOrd="0" destOrd="0" presId="urn:microsoft.com/office/officeart/2005/8/layout/vList4"/>
    <dgm:cxn modelId="{74FC21E8-406A-465D-B7CF-55BA25086900}" srcId="{5979A194-E537-4897-9595-59BA023ED8B5}" destId="{AE496CD8-FA33-4DAF-BE83-26CF58326FDA}" srcOrd="1" destOrd="0" parTransId="{7FA22D9B-EFA6-4C6A-9CA7-D5C0683C3ACD}" sibTransId="{C064EC47-523E-433D-88EE-49CBAC3EA725}"/>
    <dgm:cxn modelId="{E8AB0461-7CB5-4026-A5FB-E8367C69DC34}" srcId="{5979A194-E537-4897-9595-59BA023ED8B5}" destId="{F5FE097C-DAA9-463C-9CC0-0B8B4D5947C1}" srcOrd="2" destOrd="0" parTransId="{1893A73E-E2E3-45AB-B69B-E7C94DD9AF10}" sibTransId="{DA18A81B-2D73-407F-9C7A-4A5A5B34A370}"/>
    <dgm:cxn modelId="{4E72F55B-4019-4FA6-AF19-BE77490C0B10}" srcId="{5979A194-E537-4897-9595-59BA023ED8B5}" destId="{C6CD14BF-CE83-44A1-BD97-778415E136C4}" srcOrd="0" destOrd="0" parTransId="{880627C6-3D27-4D6D-B943-B8C2C0FEEFAE}" sibTransId="{E04C8B29-DCA2-4449-B1CE-5E804C24DB3D}"/>
    <dgm:cxn modelId="{2B73DA37-299D-4967-8422-C9CF818FDA54}" type="presOf" srcId="{F5FE097C-DAA9-463C-9CC0-0B8B4D5947C1}" destId="{FF6111F5-1BAC-491C-836F-05DA0C43427F}" srcOrd="1" destOrd="0" presId="urn:microsoft.com/office/officeart/2005/8/layout/vList4"/>
    <dgm:cxn modelId="{43F2D55A-A974-4E13-BECD-FB68A896AB0E}" type="presParOf" srcId="{A85EBE1E-258F-4648-9E24-9ED24E7E1177}" destId="{F53A0314-8455-458E-986A-3924E3D11FDB}" srcOrd="0" destOrd="0" presId="urn:microsoft.com/office/officeart/2005/8/layout/vList4"/>
    <dgm:cxn modelId="{F1845A28-6A24-40CD-B398-1122C1198378}" type="presParOf" srcId="{F53A0314-8455-458E-986A-3924E3D11FDB}" destId="{C84CCE78-9D67-4AB4-9B8E-B5E0EC210AFB}" srcOrd="0" destOrd="0" presId="urn:microsoft.com/office/officeart/2005/8/layout/vList4"/>
    <dgm:cxn modelId="{BD673AF3-1352-4602-8912-09B8AB8EF098}" type="presParOf" srcId="{F53A0314-8455-458E-986A-3924E3D11FDB}" destId="{96A1CC56-BC41-473C-BE06-7D56F7558DEC}" srcOrd="1" destOrd="0" presId="urn:microsoft.com/office/officeart/2005/8/layout/vList4"/>
    <dgm:cxn modelId="{E049D39B-0494-45D2-8CCF-5DFC4E530A5F}" type="presParOf" srcId="{F53A0314-8455-458E-986A-3924E3D11FDB}" destId="{D76B8ACD-2067-4FF2-B421-13A53A88B2BA}" srcOrd="2" destOrd="0" presId="urn:microsoft.com/office/officeart/2005/8/layout/vList4"/>
    <dgm:cxn modelId="{CC8EFC20-D45F-4B40-92A7-26668D06D51E}" type="presParOf" srcId="{A85EBE1E-258F-4648-9E24-9ED24E7E1177}" destId="{D86C4FDA-E8D8-4A0E-830A-526F87E11504}" srcOrd="1" destOrd="0" presId="urn:microsoft.com/office/officeart/2005/8/layout/vList4"/>
    <dgm:cxn modelId="{6328BE3F-E020-452B-AAB4-9DCCCD531DC7}" type="presParOf" srcId="{A85EBE1E-258F-4648-9E24-9ED24E7E1177}" destId="{9C5D60D9-5D52-4C5B-ACDE-5E0F4928995B}" srcOrd="2" destOrd="0" presId="urn:microsoft.com/office/officeart/2005/8/layout/vList4"/>
    <dgm:cxn modelId="{D2F8C61D-53FA-48EF-B5E6-DC9DEFA2B7B5}" type="presParOf" srcId="{9C5D60D9-5D52-4C5B-ACDE-5E0F4928995B}" destId="{303D574C-82F4-452C-879D-B4DEE2B15B18}" srcOrd="0" destOrd="0" presId="urn:microsoft.com/office/officeart/2005/8/layout/vList4"/>
    <dgm:cxn modelId="{2BA3B1A8-BED4-4C38-B479-F6AC41D06B12}" type="presParOf" srcId="{9C5D60D9-5D52-4C5B-ACDE-5E0F4928995B}" destId="{D40E71F6-1E0E-41FE-8AA1-CDF2E4A8C51B}" srcOrd="1" destOrd="0" presId="urn:microsoft.com/office/officeart/2005/8/layout/vList4"/>
    <dgm:cxn modelId="{ECDA1013-1E65-420C-A7BE-1F0E844650AE}" type="presParOf" srcId="{9C5D60D9-5D52-4C5B-ACDE-5E0F4928995B}" destId="{6FE9F9A0-DB3A-4829-82EF-2F58BD8DB43C}" srcOrd="2" destOrd="0" presId="urn:microsoft.com/office/officeart/2005/8/layout/vList4"/>
    <dgm:cxn modelId="{DCB09073-2582-41F1-8793-9FAA08368BF6}" type="presParOf" srcId="{A85EBE1E-258F-4648-9E24-9ED24E7E1177}" destId="{D64CEB19-71E6-4ED6-98F9-AEE0736BC2EF}" srcOrd="3" destOrd="0" presId="urn:microsoft.com/office/officeart/2005/8/layout/vList4"/>
    <dgm:cxn modelId="{381E2B24-7115-4AF0-9797-8AD78424AC04}" type="presParOf" srcId="{A85EBE1E-258F-4648-9E24-9ED24E7E1177}" destId="{10DACDB2-6BCD-4F44-B37F-266D09037284}" srcOrd="4" destOrd="0" presId="urn:microsoft.com/office/officeart/2005/8/layout/vList4"/>
    <dgm:cxn modelId="{61BF9F5B-F864-4C91-9890-6E89D41E0599}" type="presParOf" srcId="{10DACDB2-6BCD-4F44-B37F-266D09037284}" destId="{3C56B6CE-0B15-42DF-8478-A8DE8078AA01}" srcOrd="0" destOrd="0" presId="urn:microsoft.com/office/officeart/2005/8/layout/vList4"/>
    <dgm:cxn modelId="{C2560F1C-D44F-4C57-A4D0-288752A7F5D2}" type="presParOf" srcId="{10DACDB2-6BCD-4F44-B37F-266D09037284}" destId="{E2655693-20B7-455D-8AC5-11A1D9683F29}" srcOrd="1" destOrd="0" presId="urn:microsoft.com/office/officeart/2005/8/layout/vList4"/>
    <dgm:cxn modelId="{09C59C6E-7C68-45F1-912F-C1FC7BB8C3AC}" type="presParOf" srcId="{10DACDB2-6BCD-4F44-B37F-266D09037284}" destId="{FF6111F5-1BAC-491C-836F-05DA0C43427F}"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79A194-E537-4897-9595-59BA023ED8B5}"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fr-FR"/>
        </a:p>
      </dgm:t>
    </dgm:pt>
    <dgm:pt modelId="{C6CD14BF-CE83-44A1-BD97-778415E136C4}">
      <dgm:prSet phldrT="[Texte]"/>
      <dgm:spPr/>
      <dgm:t>
        <a:bodyPr/>
        <a:lstStyle/>
        <a:p>
          <a:r>
            <a:rPr lang="fr-FR" dirty="0"/>
            <a:t>Rendre compte et établir les liens nécessaires</a:t>
          </a:r>
        </a:p>
      </dgm:t>
    </dgm:pt>
    <dgm:pt modelId="{880627C6-3D27-4D6D-B943-B8C2C0FEEFAE}" type="parTrans" cxnId="{4E72F55B-4019-4FA6-AF19-BE77490C0B10}">
      <dgm:prSet/>
      <dgm:spPr/>
      <dgm:t>
        <a:bodyPr/>
        <a:lstStyle/>
        <a:p>
          <a:endParaRPr lang="fr-FR"/>
        </a:p>
      </dgm:t>
    </dgm:pt>
    <dgm:pt modelId="{E04C8B29-DCA2-4449-B1CE-5E804C24DB3D}" type="sibTrans" cxnId="{4E72F55B-4019-4FA6-AF19-BE77490C0B10}">
      <dgm:prSet/>
      <dgm:spPr/>
      <dgm:t>
        <a:bodyPr/>
        <a:lstStyle/>
        <a:p>
          <a:endParaRPr lang="fr-FR"/>
        </a:p>
      </dgm:t>
    </dgm:pt>
    <dgm:pt modelId="{AE496CD8-FA33-4DAF-BE83-26CF58326FDA}">
      <dgm:prSet phldrT="[Texte]"/>
      <dgm:spPr/>
      <dgm:t>
        <a:bodyPr/>
        <a:lstStyle/>
        <a:p>
          <a:r>
            <a:rPr lang="fr-FR" dirty="0"/>
            <a:t>Maintenir la qualité de ses interventions</a:t>
          </a:r>
        </a:p>
      </dgm:t>
    </dgm:pt>
    <dgm:pt modelId="{7FA22D9B-EFA6-4C6A-9CA7-D5C0683C3ACD}" type="parTrans" cxnId="{74FC21E8-406A-465D-B7CF-55BA25086900}">
      <dgm:prSet/>
      <dgm:spPr/>
      <dgm:t>
        <a:bodyPr/>
        <a:lstStyle/>
        <a:p>
          <a:endParaRPr lang="fr-FR"/>
        </a:p>
      </dgm:t>
    </dgm:pt>
    <dgm:pt modelId="{C064EC47-523E-433D-88EE-49CBAC3EA725}" type="sibTrans" cxnId="{74FC21E8-406A-465D-B7CF-55BA25086900}">
      <dgm:prSet/>
      <dgm:spPr/>
      <dgm:t>
        <a:bodyPr/>
        <a:lstStyle/>
        <a:p>
          <a:endParaRPr lang="fr-FR"/>
        </a:p>
      </dgm:t>
    </dgm:pt>
    <dgm:pt modelId="{A85EBE1E-258F-4648-9E24-9ED24E7E1177}" type="pres">
      <dgm:prSet presAssocID="{5979A194-E537-4897-9595-59BA023ED8B5}" presName="linear" presStyleCnt="0">
        <dgm:presLayoutVars>
          <dgm:dir/>
          <dgm:resizeHandles val="exact"/>
        </dgm:presLayoutVars>
      </dgm:prSet>
      <dgm:spPr/>
      <dgm:t>
        <a:bodyPr/>
        <a:lstStyle/>
        <a:p>
          <a:endParaRPr lang="fr-FR"/>
        </a:p>
      </dgm:t>
    </dgm:pt>
    <dgm:pt modelId="{F53A0314-8455-458E-986A-3924E3D11FDB}" type="pres">
      <dgm:prSet presAssocID="{C6CD14BF-CE83-44A1-BD97-778415E136C4}" presName="comp" presStyleCnt="0"/>
      <dgm:spPr/>
    </dgm:pt>
    <dgm:pt modelId="{C84CCE78-9D67-4AB4-9B8E-B5E0EC210AFB}" type="pres">
      <dgm:prSet presAssocID="{C6CD14BF-CE83-44A1-BD97-778415E136C4}" presName="box" presStyleLbl="node1" presStyleIdx="0" presStyleCnt="2"/>
      <dgm:spPr/>
      <dgm:t>
        <a:bodyPr/>
        <a:lstStyle/>
        <a:p>
          <a:endParaRPr lang="fr-FR"/>
        </a:p>
      </dgm:t>
    </dgm:pt>
    <dgm:pt modelId="{96A1CC56-BC41-473C-BE06-7D56F7558DEC}" type="pres">
      <dgm:prSet presAssocID="{C6CD14BF-CE83-44A1-BD97-778415E136C4}"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46000" b="-46000"/>
          </a:stretch>
        </a:blipFill>
      </dgm:spPr>
    </dgm:pt>
    <dgm:pt modelId="{D76B8ACD-2067-4FF2-B421-13A53A88B2BA}" type="pres">
      <dgm:prSet presAssocID="{C6CD14BF-CE83-44A1-BD97-778415E136C4}" presName="text" presStyleLbl="node1" presStyleIdx="0" presStyleCnt="2">
        <dgm:presLayoutVars>
          <dgm:bulletEnabled val="1"/>
        </dgm:presLayoutVars>
      </dgm:prSet>
      <dgm:spPr/>
      <dgm:t>
        <a:bodyPr/>
        <a:lstStyle/>
        <a:p>
          <a:endParaRPr lang="fr-FR"/>
        </a:p>
      </dgm:t>
    </dgm:pt>
    <dgm:pt modelId="{D86C4FDA-E8D8-4A0E-830A-526F87E11504}" type="pres">
      <dgm:prSet presAssocID="{E04C8B29-DCA2-4449-B1CE-5E804C24DB3D}" presName="spacer" presStyleCnt="0"/>
      <dgm:spPr/>
    </dgm:pt>
    <dgm:pt modelId="{9C5D60D9-5D52-4C5B-ACDE-5E0F4928995B}" type="pres">
      <dgm:prSet presAssocID="{AE496CD8-FA33-4DAF-BE83-26CF58326FDA}" presName="comp" presStyleCnt="0"/>
      <dgm:spPr/>
    </dgm:pt>
    <dgm:pt modelId="{303D574C-82F4-452C-879D-B4DEE2B15B18}" type="pres">
      <dgm:prSet presAssocID="{AE496CD8-FA33-4DAF-BE83-26CF58326FDA}" presName="box" presStyleLbl="node1" presStyleIdx="1" presStyleCnt="2"/>
      <dgm:spPr/>
      <dgm:t>
        <a:bodyPr/>
        <a:lstStyle/>
        <a:p>
          <a:endParaRPr lang="fr-FR"/>
        </a:p>
      </dgm:t>
    </dgm:pt>
    <dgm:pt modelId="{D40E71F6-1E0E-41FE-8AA1-CDF2E4A8C51B}" type="pres">
      <dgm:prSet presAssocID="{AE496CD8-FA33-4DAF-BE83-26CF58326FDA}" presName="img"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79000" b="-79000"/>
          </a:stretch>
        </a:blipFill>
      </dgm:spPr>
    </dgm:pt>
    <dgm:pt modelId="{6FE9F9A0-DB3A-4829-82EF-2F58BD8DB43C}" type="pres">
      <dgm:prSet presAssocID="{AE496CD8-FA33-4DAF-BE83-26CF58326FDA}" presName="text" presStyleLbl="node1" presStyleIdx="1" presStyleCnt="2">
        <dgm:presLayoutVars>
          <dgm:bulletEnabled val="1"/>
        </dgm:presLayoutVars>
      </dgm:prSet>
      <dgm:spPr/>
      <dgm:t>
        <a:bodyPr/>
        <a:lstStyle/>
        <a:p>
          <a:endParaRPr lang="fr-FR"/>
        </a:p>
      </dgm:t>
    </dgm:pt>
  </dgm:ptLst>
  <dgm:cxnLst>
    <dgm:cxn modelId="{8145C37A-50EF-4C6B-9003-DF82CE59D0E3}" type="presOf" srcId="{C6CD14BF-CE83-44A1-BD97-778415E136C4}" destId="{D76B8ACD-2067-4FF2-B421-13A53A88B2BA}" srcOrd="1" destOrd="0" presId="urn:microsoft.com/office/officeart/2005/8/layout/vList4"/>
    <dgm:cxn modelId="{9A9F2DFD-BDB3-4315-BC5F-D555E96B83BD}" type="presOf" srcId="{AE496CD8-FA33-4DAF-BE83-26CF58326FDA}" destId="{6FE9F9A0-DB3A-4829-82EF-2F58BD8DB43C}" srcOrd="1" destOrd="0" presId="urn:microsoft.com/office/officeart/2005/8/layout/vList4"/>
    <dgm:cxn modelId="{31341403-F467-4E91-8493-0CB8C18D1436}" type="presOf" srcId="{AE496CD8-FA33-4DAF-BE83-26CF58326FDA}" destId="{303D574C-82F4-452C-879D-B4DEE2B15B18}" srcOrd="0" destOrd="0" presId="urn:microsoft.com/office/officeart/2005/8/layout/vList4"/>
    <dgm:cxn modelId="{2B0B501B-324D-4DF1-B3DD-3047656B8FE9}" type="presOf" srcId="{C6CD14BF-CE83-44A1-BD97-778415E136C4}" destId="{C84CCE78-9D67-4AB4-9B8E-B5E0EC210AFB}" srcOrd="0" destOrd="0" presId="urn:microsoft.com/office/officeart/2005/8/layout/vList4"/>
    <dgm:cxn modelId="{74FC21E8-406A-465D-B7CF-55BA25086900}" srcId="{5979A194-E537-4897-9595-59BA023ED8B5}" destId="{AE496CD8-FA33-4DAF-BE83-26CF58326FDA}" srcOrd="1" destOrd="0" parTransId="{7FA22D9B-EFA6-4C6A-9CA7-D5C0683C3ACD}" sibTransId="{C064EC47-523E-433D-88EE-49CBAC3EA725}"/>
    <dgm:cxn modelId="{59971654-C7CD-4353-B0F8-1A5DCDB13251}" type="presOf" srcId="{5979A194-E537-4897-9595-59BA023ED8B5}" destId="{A85EBE1E-258F-4648-9E24-9ED24E7E1177}" srcOrd="0" destOrd="0" presId="urn:microsoft.com/office/officeart/2005/8/layout/vList4"/>
    <dgm:cxn modelId="{4E72F55B-4019-4FA6-AF19-BE77490C0B10}" srcId="{5979A194-E537-4897-9595-59BA023ED8B5}" destId="{C6CD14BF-CE83-44A1-BD97-778415E136C4}" srcOrd="0" destOrd="0" parTransId="{880627C6-3D27-4D6D-B943-B8C2C0FEEFAE}" sibTransId="{E04C8B29-DCA2-4449-B1CE-5E804C24DB3D}"/>
    <dgm:cxn modelId="{24B9EEB4-E129-41AF-A58A-696BC35D8333}" type="presParOf" srcId="{A85EBE1E-258F-4648-9E24-9ED24E7E1177}" destId="{F53A0314-8455-458E-986A-3924E3D11FDB}" srcOrd="0" destOrd="0" presId="urn:microsoft.com/office/officeart/2005/8/layout/vList4"/>
    <dgm:cxn modelId="{DE691781-B320-4AA0-9B3A-FC1B6F57133F}" type="presParOf" srcId="{F53A0314-8455-458E-986A-3924E3D11FDB}" destId="{C84CCE78-9D67-4AB4-9B8E-B5E0EC210AFB}" srcOrd="0" destOrd="0" presId="urn:microsoft.com/office/officeart/2005/8/layout/vList4"/>
    <dgm:cxn modelId="{906B95F2-4C23-498C-AE9A-BA41F2925DBC}" type="presParOf" srcId="{F53A0314-8455-458E-986A-3924E3D11FDB}" destId="{96A1CC56-BC41-473C-BE06-7D56F7558DEC}" srcOrd="1" destOrd="0" presId="urn:microsoft.com/office/officeart/2005/8/layout/vList4"/>
    <dgm:cxn modelId="{AC59A04C-0A1D-4616-B5CA-10289E7915E4}" type="presParOf" srcId="{F53A0314-8455-458E-986A-3924E3D11FDB}" destId="{D76B8ACD-2067-4FF2-B421-13A53A88B2BA}" srcOrd="2" destOrd="0" presId="urn:microsoft.com/office/officeart/2005/8/layout/vList4"/>
    <dgm:cxn modelId="{4DD197A9-E75F-44DB-A4BE-ED1F97D2BF82}" type="presParOf" srcId="{A85EBE1E-258F-4648-9E24-9ED24E7E1177}" destId="{D86C4FDA-E8D8-4A0E-830A-526F87E11504}" srcOrd="1" destOrd="0" presId="urn:microsoft.com/office/officeart/2005/8/layout/vList4"/>
    <dgm:cxn modelId="{AB95CE98-306A-43B1-BBF2-3F1DC5919DC2}" type="presParOf" srcId="{A85EBE1E-258F-4648-9E24-9ED24E7E1177}" destId="{9C5D60D9-5D52-4C5B-ACDE-5E0F4928995B}" srcOrd="2" destOrd="0" presId="urn:microsoft.com/office/officeart/2005/8/layout/vList4"/>
    <dgm:cxn modelId="{AAAF0385-0B89-4D73-9DA5-F5D0141F4494}" type="presParOf" srcId="{9C5D60D9-5D52-4C5B-ACDE-5E0F4928995B}" destId="{303D574C-82F4-452C-879D-B4DEE2B15B18}" srcOrd="0" destOrd="0" presId="urn:microsoft.com/office/officeart/2005/8/layout/vList4"/>
    <dgm:cxn modelId="{2FF2D865-D2E7-4854-8D2E-86F1C7DAA570}" type="presParOf" srcId="{9C5D60D9-5D52-4C5B-ACDE-5E0F4928995B}" destId="{D40E71F6-1E0E-41FE-8AA1-CDF2E4A8C51B}" srcOrd="1" destOrd="0" presId="urn:microsoft.com/office/officeart/2005/8/layout/vList4"/>
    <dgm:cxn modelId="{F464EF27-1B84-45A0-B4F7-443C750D7CE2}" type="presParOf" srcId="{9C5D60D9-5D52-4C5B-ACDE-5E0F4928995B}" destId="{6FE9F9A0-DB3A-4829-82EF-2F58BD8DB43C}"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47524B-F734-4798-A3DA-902D75DBB580}"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fr-FR"/>
        </a:p>
      </dgm:t>
    </dgm:pt>
    <dgm:pt modelId="{139E317F-5A65-4C50-BBED-F1BCA8E9CE69}">
      <dgm:prSet phldrT="[Texte]"/>
      <dgm:spPr/>
      <dgm:t>
        <a:bodyPr/>
        <a:lstStyle/>
        <a:p>
          <a:pPr algn="ctr"/>
          <a:r>
            <a:rPr lang="fr-FR" b="1" dirty="0"/>
            <a:t>Qualités relationnelles </a:t>
          </a:r>
          <a:r>
            <a:rPr lang="fr-FR" dirty="0"/>
            <a:t>(Communication, dialogue, amabilité…) </a:t>
          </a:r>
        </a:p>
      </dgm:t>
    </dgm:pt>
    <dgm:pt modelId="{20DFD094-4C77-4582-A7FD-3FFF0578983D}" type="parTrans" cxnId="{9818AA2B-07F6-459F-BDBB-3819ED6F0DA1}">
      <dgm:prSet/>
      <dgm:spPr/>
      <dgm:t>
        <a:bodyPr/>
        <a:lstStyle/>
        <a:p>
          <a:endParaRPr lang="fr-FR"/>
        </a:p>
      </dgm:t>
    </dgm:pt>
    <dgm:pt modelId="{1B4D220D-48F8-47EF-A840-60DF468FB4E4}" type="sibTrans" cxnId="{9818AA2B-07F6-459F-BDBB-3819ED6F0DA1}">
      <dgm:prSet/>
      <dgm:spPr/>
      <dgm:t>
        <a:bodyPr/>
        <a:lstStyle/>
        <a:p>
          <a:endParaRPr lang="fr-FR"/>
        </a:p>
      </dgm:t>
    </dgm:pt>
    <dgm:pt modelId="{3D300A86-DB30-412C-9931-9BD9CD84D87F}">
      <dgm:prSet phldrT="[Texte]"/>
      <dgm:spPr/>
      <dgm:t>
        <a:bodyPr/>
        <a:lstStyle/>
        <a:p>
          <a:pPr algn="ctr"/>
          <a:r>
            <a:rPr lang="fr-FR" b="1" dirty="0"/>
            <a:t>Prévention des incidents et accidents </a:t>
          </a:r>
        </a:p>
        <a:p>
          <a:pPr algn="ctr"/>
          <a:r>
            <a:rPr lang="fr-FR" dirty="0"/>
            <a:t>(respect des règles de sécurité et d’hygiène)</a:t>
          </a:r>
        </a:p>
      </dgm:t>
    </dgm:pt>
    <dgm:pt modelId="{214914D3-A092-4EB0-BF91-967B7199E98F}" type="parTrans" cxnId="{6FC705D4-FA44-4561-91CC-FDCD7CFEF303}">
      <dgm:prSet/>
      <dgm:spPr/>
      <dgm:t>
        <a:bodyPr/>
        <a:lstStyle/>
        <a:p>
          <a:endParaRPr lang="fr-FR"/>
        </a:p>
      </dgm:t>
    </dgm:pt>
    <dgm:pt modelId="{53043C4D-34B4-40DD-820D-E4C9CB2DD6C1}" type="sibTrans" cxnId="{6FC705D4-FA44-4561-91CC-FDCD7CFEF303}">
      <dgm:prSet/>
      <dgm:spPr/>
      <dgm:t>
        <a:bodyPr/>
        <a:lstStyle/>
        <a:p>
          <a:endParaRPr lang="fr-FR"/>
        </a:p>
      </dgm:t>
    </dgm:pt>
    <dgm:pt modelId="{D6F3AFD2-5804-4061-BB05-FF633AB882B9}">
      <dgm:prSet phldrT="[Texte]"/>
      <dgm:spPr/>
      <dgm:t>
        <a:bodyPr/>
        <a:lstStyle/>
        <a:p>
          <a:pPr algn="ctr"/>
          <a:r>
            <a:rPr lang="fr-FR" b="1" dirty="0"/>
            <a:t>Respect de l’identité familiale </a:t>
          </a:r>
          <a:r>
            <a:rPr lang="fr-FR" dirty="0"/>
            <a:t>(respect, désirs, croyances…)</a:t>
          </a:r>
        </a:p>
      </dgm:t>
    </dgm:pt>
    <dgm:pt modelId="{AD7B7CDA-9D6C-425E-B776-88CDE6A45868}" type="parTrans" cxnId="{A5869D33-E747-4BB2-A874-F379BD7C6FFC}">
      <dgm:prSet/>
      <dgm:spPr/>
      <dgm:t>
        <a:bodyPr/>
        <a:lstStyle/>
        <a:p>
          <a:endParaRPr lang="fr-FR"/>
        </a:p>
      </dgm:t>
    </dgm:pt>
    <dgm:pt modelId="{9960ADF4-4864-4EEE-9142-7F66FB029481}" type="sibTrans" cxnId="{A5869D33-E747-4BB2-A874-F379BD7C6FFC}">
      <dgm:prSet/>
      <dgm:spPr/>
      <dgm:t>
        <a:bodyPr/>
        <a:lstStyle/>
        <a:p>
          <a:endParaRPr lang="fr-FR"/>
        </a:p>
      </dgm:t>
    </dgm:pt>
    <dgm:pt modelId="{8E494AA1-A967-43F8-B297-02E88D0B0964}">
      <dgm:prSet phldrT="[Texte]"/>
      <dgm:spPr/>
      <dgm:t>
        <a:bodyPr/>
        <a:lstStyle/>
        <a:p>
          <a:r>
            <a:rPr lang="fr-FR" b="1" dirty="0"/>
            <a:t>Qualité de travail</a:t>
          </a:r>
        </a:p>
      </dgm:t>
    </dgm:pt>
    <dgm:pt modelId="{23CE03BE-AC27-4B3B-835D-87CEE6C9C046}" type="parTrans" cxnId="{627AE1A6-5B28-4CA4-AA94-A13CE3147C5B}">
      <dgm:prSet/>
      <dgm:spPr/>
      <dgm:t>
        <a:bodyPr/>
        <a:lstStyle/>
        <a:p>
          <a:endParaRPr lang="fr-FR"/>
        </a:p>
      </dgm:t>
    </dgm:pt>
    <dgm:pt modelId="{B22FEE91-6CF6-482B-8D1E-B952A07E059D}" type="sibTrans" cxnId="{627AE1A6-5B28-4CA4-AA94-A13CE3147C5B}">
      <dgm:prSet/>
      <dgm:spPr/>
      <dgm:t>
        <a:bodyPr/>
        <a:lstStyle/>
        <a:p>
          <a:endParaRPr lang="fr-FR"/>
        </a:p>
      </dgm:t>
    </dgm:pt>
    <dgm:pt modelId="{E1AF9E21-9482-459E-873C-EF062EE0A96F}">
      <dgm:prSet/>
      <dgm:spPr/>
      <dgm:t>
        <a:bodyPr/>
        <a:lstStyle/>
        <a:p>
          <a:pPr algn="ctr"/>
          <a:r>
            <a:rPr lang="fr-FR" b="1" dirty="0"/>
            <a:t>Prise d’initiative </a:t>
          </a:r>
          <a:r>
            <a:rPr lang="fr-FR" dirty="0"/>
            <a:t>(adaptation, créativité)</a:t>
          </a:r>
        </a:p>
      </dgm:t>
    </dgm:pt>
    <dgm:pt modelId="{1B2B0432-8F0E-409B-9CBD-6C534E8D6B34}" type="parTrans" cxnId="{BC75AE4C-3A59-481D-BD88-599732837056}">
      <dgm:prSet/>
      <dgm:spPr/>
      <dgm:t>
        <a:bodyPr/>
        <a:lstStyle/>
        <a:p>
          <a:endParaRPr lang="fr-FR"/>
        </a:p>
      </dgm:t>
    </dgm:pt>
    <dgm:pt modelId="{4CFC5500-FA35-40ED-9CBA-3A3AC530EE60}" type="sibTrans" cxnId="{BC75AE4C-3A59-481D-BD88-599732837056}">
      <dgm:prSet/>
      <dgm:spPr/>
      <dgm:t>
        <a:bodyPr/>
        <a:lstStyle/>
        <a:p>
          <a:endParaRPr lang="fr-FR"/>
        </a:p>
      </dgm:t>
    </dgm:pt>
    <dgm:pt modelId="{51BFDA61-F6EA-48E2-AA2D-0175EC5B4B61}" type="pres">
      <dgm:prSet presAssocID="{6247524B-F734-4798-A3DA-902D75DBB580}" presName="Name0" presStyleCnt="0">
        <dgm:presLayoutVars>
          <dgm:chMax/>
          <dgm:chPref/>
          <dgm:dir/>
          <dgm:animLvl val="lvl"/>
          <dgm:resizeHandles val="exact"/>
        </dgm:presLayoutVars>
      </dgm:prSet>
      <dgm:spPr/>
      <dgm:t>
        <a:bodyPr/>
        <a:lstStyle/>
        <a:p>
          <a:endParaRPr lang="fr-FR"/>
        </a:p>
      </dgm:t>
    </dgm:pt>
    <dgm:pt modelId="{FD30BDEA-A339-4AA0-BC8B-F406B810DB99}" type="pres">
      <dgm:prSet presAssocID="{139E317F-5A65-4C50-BBED-F1BCA8E9CE69}" presName="composite" presStyleCnt="0"/>
      <dgm:spPr/>
    </dgm:pt>
    <dgm:pt modelId="{5EF647AA-DBFD-4F23-BEE8-C095D40AB3C8}" type="pres">
      <dgm:prSet presAssocID="{139E317F-5A65-4C50-BBED-F1BCA8E9CE69}" presName="Image" presStyleLbl="align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044E5C6-636A-45EF-BB4A-91B477B741B0}" type="pres">
      <dgm:prSet presAssocID="{139E317F-5A65-4C50-BBED-F1BCA8E9CE69}" presName="Accent" presStyleLbl="parChTrans1D1" presStyleIdx="0" presStyleCnt="5"/>
      <dgm:spPr/>
    </dgm:pt>
    <dgm:pt modelId="{93F0DE69-A3B3-420C-929E-2063BCB90C70}" type="pres">
      <dgm:prSet presAssocID="{139E317F-5A65-4C50-BBED-F1BCA8E9CE69}" presName="Parent" presStyleLbl="revTx" presStyleIdx="0" presStyleCnt="5">
        <dgm:presLayoutVars>
          <dgm:chMax val="0"/>
          <dgm:chPref val="0"/>
          <dgm:bulletEnabled val="1"/>
        </dgm:presLayoutVars>
      </dgm:prSet>
      <dgm:spPr/>
      <dgm:t>
        <a:bodyPr/>
        <a:lstStyle/>
        <a:p>
          <a:endParaRPr lang="fr-FR"/>
        </a:p>
      </dgm:t>
    </dgm:pt>
    <dgm:pt modelId="{A8EE23AB-50CF-43F9-A47F-FEDAEDFF4BE6}" type="pres">
      <dgm:prSet presAssocID="{1B4D220D-48F8-47EF-A840-60DF468FB4E4}" presName="sibTrans" presStyleCnt="0"/>
      <dgm:spPr/>
    </dgm:pt>
    <dgm:pt modelId="{202C2CD6-4C1B-4CF7-A1FF-EAE925955059}" type="pres">
      <dgm:prSet presAssocID="{3D300A86-DB30-412C-9931-9BD9CD84D87F}" presName="composite" presStyleCnt="0"/>
      <dgm:spPr/>
    </dgm:pt>
    <dgm:pt modelId="{70CEC27E-B212-444C-8D17-52ACB54454B8}" type="pres">
      <dgm:prSet presAssocID="{3D300A86-DB30-412C-9931-9BD9CD84D87F}" presName="Image" presStyleLbl="align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9B14E1BC-BA5A-402E-86CB-243679D54A44}" type="pres">
      <dgm:prSet presAssocID="{3D300A86-DB30-412C-9931-9BD9CD84D87F}" presName="Accent" presStyleLbl="parChTrans1D1" presStyleIdx="1" presStyleCnt="5"/>
      <dgm:spPr/>
    </dgm:pt>
    <dgm:pt modelId="{4990AA20-99AC-4EFD-96C3-BBBB0B8FFBE2}" type="pres">
      <dgm:prSet presAssocID="{3D300A86-DB30-412C-9931-9BD9CD84D87F}" presName="Parent" presStyleLbl="revTx" presStyleIdx="1" presStyleCnt="5">
        <dgm:presLayoutVars>
          <dgm:chMax val="0"/>
          <dgm:chPref val="0"/>
          <dgm:bulletEnabled val="1"/>
        </dgm:presLayoutVars>
      </dgm:prSet>
      <dgm:spPr/>
      <dgm:t>
        <a:bodyPr/>
        <a:lstStyle/>
        <a:p>
          <a:endParaRPr lang="fr-FR"/>
        </a:p>
      </dgm:t>
    </dgm:pt>
    <dgm:pt modelId="{ECDF62ED-1BD1-4377-9B4A-9BF1CF411ED3}" type="pres">
      <dgm:prSet presAssocID="{53043C4D-34B4-40DD-820D-E4C9CB2DD6C1}" presName="sibTrans" presStyleCnt="0"/>
      <dgm:spPr/>
    </dgm:pt>
    <dgm:pt modelId="{AEFCBAA0-F504-45BB-A6EC-29417F60E1FB}" type="pres">
      <dgm:prSet presAssocID="{8E494AA1-A967-43F8-B297-02E88D0B0964}" presName="composite" presStyleCnt="0"/>
      <dgm:spPr/>
    </dgm:pt>
    <dgm:pt modelId="{860986F8-7C76-4E13-B439-0D06FEACECB4}" type="pres">
      <dgm:prSet presAssocID="{8E494AA1-A967-43F8-B297-02E88D0B0964}" presName="Image" presStyleLbl="align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311C211E-3263-464F-8FD9-DD4E7AD7AA35}" type="pres">
      <dgm:prSet presAssocID="{8E494AA1-A967-43F8-B297-02E88D0B0964}" presName="Accent" presStyleLbl="parChTrans1D1" presStyleIdx="2" presStyleCnt="5"/>
      <dgm:spPr/>
    </dgm:pt>
    <dgm:pt modelId="{B7CF2014-8F75-4358-8202-E6438D2B8ADD}" type="pres">
      <dgm:prSet presAssocID="{8E494AA1-A967-43F8-B297-02E88D0B0964}" presName="Parent" presStyleLbl="revTx" presStyleIdx="2" presStyleCnt="5">
        <dgm:presLayoutVars>
          <dgm:chMax val="0"/>
          <dgm:chPref val="0"/>
          <dgm:bulletEnabled val="1"/>
        </dgm:presLayoutVars>
      </dgm:prSet>
      <dgm:spPr/>
      <dgm:t>
        <a:bodyPr/>
        <a:lstStyle/>
        <a:p>
          <a:endParaRPr lang="fr-FR"/>
        </a:p>
      </dgm:t>
    </dgm:pt>
    <dgm:pt modelId="{0E880DDA-6810-4BDB-B20A-F12259A452D6}" type="pres">
      <dgm:prSet presAssocID="{B22FEE91-6CF6-482B-8D1E-B952A07E059D}" presName="sibTrans" presStyleCnt="0"/>
      <dgm:spPr/>
    </dgm:pt>
    <dgm:pt modelId="{8186BBDE-AF48-47B0-BDC6-782A8DBE0273}" type="pres">
      <dgm:prSet presAssocID="{D6F3AFD2-5804-4061-BB05-FF633AB882B9}" presName="composite" presStyleCnt="0"/>
      <dgm:spPr/>
    </dgm:pt>
    <dgm:pt modelId="{0EB65432-2FFE-4E8B-AD9B-681A363A4D1B}" type="pres">
      <dgm:prSet presAssocID="{D6F3AFD2-5804-4061-BB05-FF633AB882B9}" presName="Image" presStyleLbl="align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000" r="-1000"/>
          </a:stretch>
        </a:blipFill>
      </dgm:spPr>
    </dgm:pt>
    <dgm:pt modelId="{63FB3C80-B822-4655-8AF6-C1C1B1D6D15C}" type="pres">
      <dgm:prSet presAssocID="{D6F3AFD2-5804-4061-BB05-FF633AB882B9}" presName="Accent" presStyleLbl="parChTrans1D1" presStyleIdx="3" presStyleCnt="5"/>
      <dgm:spPr/>
    </dgm:pt>
    <dgm:pt modelId="{72A951D7-651F-410C-856D-3A0D343198D5}" type="pres">
      <dgm:prSet presAssocID="{D6F3AFD2-5804-4061-BB05-FF633AB882B9}" presName="Parent" presStyleLbl="revTx" presStyleIdx="3" presStyleCnt="5">
        <dgm:presLayoutVars>
          <dgm:chMax val="0"/>
          <dgm:chPref val="0"/>
          <dgm:bulletEnabled val="1"/>
        </dgm:presLayoutVars>
      </dgm:prSet>
      <dgm:spPr/>
      <dgm:t>
        <a:bodyPr/>
        <a:lstStyle/>
        <a:p>
          <a:endParaRPr lang="fr-FR"/>
        </a:p>
      </dgm:t>
    </dgm:pt>
    <dgm:pt modelId="{9DCC13E9-9EA3-4A58-B567-F61865074CC4}" type="pres">
      <dgm:prSet presAssocID="{9960ADF4-4864-4EEE-9142-7F66FB029481}" presName="sibTrans" presStyleCnt="0"/>
      <dgm:spPr/>
    </dgm:pt>
    <dgm:pt modelId="{5D67FC0B-DB88-430A-AE2F-889D4AA45798}" type="pres">
      <dgm:prSet presAssocID="{E1AF9E21-9482-459E-873C-EF062EE0A96F}" presName="composite" presStyleCnt="0"/>
      <dgm:spPr/>
    </dgm:pt>
    <dgm:pt modelId="{3036B7F9-DA9E-4745-832C-D9DFEE69C768}" type="pres">
      <dgm:prSet presAssocID="{E1AF9E21-9482-459E-873C-EF062EE0A96F}" presName="Image" presStyleLbl="align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pt>
    <dgm:pt modelId="{1AF45EA9-0EFA-40B7-9BCF-F7D6790E0A56}" type="pres">
      <dgm:prSet presAssocID="{E1AF9E21-9482-459E-873C-EF062EE0A96F}" presName="Accent" presStyleLbl="parChTrans1D1" presStyleIdx="4" presStyleCnt="5"/>
      <dgm:spPr/>
    </dgm:pt>
    <dgm:pt modelId="{E260F443-5197-4D16-A31D-0DFA80E3BB0B}" type="pres">
      <dgm:prSet presAssocID="{E1AF9E21-9482-459E-873C-EF062EE0A96F}" presName="Parent" presStyleLbl="revTx" presStyleIdx="4" presStyleCnt="5">
        <dgm:presLayoutVars>
          <dgm:chMax val="0"/>
          <dgm:chPref val="0"/>
          <dgm:bulletEnabled val="1"/>
        </dgm:presLayoutVars>
      </dgm:prSet>
      <dgm:spPr/>
      <dgm:t>
        <a:bodyPr/>
        <a:lstStyle/>
        <a:p>
          <a:endParaRPr lang="fr-FR"/>
        </a:p>
      </dgm:t>
    </dgm:pt>
  </dgm:ptLst>
  <dgm:cxnLst>
    <dgm:cxn modelId="{9818AA2B-07F6-459F-BDBB-3819ED6F0DA1}" srcId="{6247524B-F734-4798-A3DA-902D75DBB580}" destId="{139E317F-5A65-4C50-BBED-F1BCA8E9CE69}" srcOrd="0" destOrd="0" parTransId="{20DFD094-4C77-4582-A7FD-3FFF0578983D}" sibTransId="{1B4D220D-48F8-47EF-A840-60DF468FB4E4}"/>
    <dgm:cxn modelId="{3C3471F3-E8C2-4A0B-86C1-5D9F3E44A9D9}" type="presOf" srcId="{D6F3AFD2-5804-4061-BB05-FF633AB882B9}" destId="{72A951D7-651F-410C-856D-3A0D343198D5}" srcOrd="0" destOrd="0" presId="urn:microsoft.com/office/officeart/2008/layout/PictureLineup"/>
    <dgm:cxn modelId="{B5437D8F-8BB5-4655-B701-F28F5D864B17}" type="presOf" srcId="{139E317F-5A65-4C50-BBED-F1BCA8E9CE69}" destId="{93F0DE69-A3B3-420C-929E-2063BCB90C70}" srcOrd="0" destOrd="0" presId="urn:microsoft.com/office/officeart/2008/layout/PictureLineup"/>
    <dgm:cxn modelId="{9827DADE-06C4-4889-A17A-296F98822A0E}" type="presOf" srcId="{E1AF9E21-9482-459E-873C-EF062EE0A96F}" destId="{E260F443-5197-4D16-A31D-0DFA80E3BB0B}" srcOrd="0" destOrd="0" presId="urn:microsoft.com/office/officeart/2008/layout/PictureLineup"/>
    <dgm:cxn modelId="{378378B0-7B16-496A-B1C9-0D3C4D539736}" type="presOf" srcId="{6247524B-F734-4798-A3DA-902D75DBB580}" destId="{51BFDA61-F6EA-48E2-AA2D-0175EC5B4B61}" srcOrd="0" destOrd="0" presId="urn:microsoft.com/office/officeart/2008/layout/PictureLineup"/>
    <dgm:cxn modelId="{638BFFA4-5B9A-4518-9C02-304C143729B9}" type="presOf" srcId="{3D300A86-DB30-412C-9931-9BD9CD84D87F}" destId="{4990AA20-99AC-4EFD-96C3-BBBB0B8FFBE2}" srcOrd="0" destOrd="0" presId="urn:microsoft.com/office/officeart/2008/layout/PictureLineup"/>
    <dgm:cxn modelId="{627AE1A6-5B28-4CA4-AA94-A13CE3147C5B}" srcId="{6247524B-F734-4798-A3DA-902D75DBB580}" destId="{8E494AA1-A967-43F8-B297-02E88D0B0964}" srcOrd="2" destOrd="0" parTransId="{23CE03BE-AC27-4B3B-835D-87CEE6C9C046}" sibTransId="{B22FEE91-6CF6-482B-8D1E-B952A07E059D}"/>
    <dgm:cxn modelId="{6FC705D4-FA44-4561-91CC-FDCD7CFEF303}" srcId="{6247524B-F734-4798-A3DA-902D75DBB580}" destId="{3D300A86-DB30-412C-9931-9BD9CD84D87F}" srcOrd="1" destOrd="0" parTransId="{214914D3-A092-4EB0-BF91-967B7199E98F}" sibTransId="{53043C4D-34B4-40DD-820D-E4C9CB2DD6C1}"/>
    <dgm:cxn modelId="{BC75AE4C-3A59-481D-BD88-599732837056}" srcId="{6247524B-F734-4798-A3DA-902D75DBB580}" destId="{E1AF9E21-9482-459E-873C-EF062EE0A96F}" srcOrd="4" destOrd="0" parTransId="{1B2B0432-8F0E-409B-9CBD-6C534E8D6B34}" sibTransId="{4CFC5500-FA35-40ED-9CBA-3A3AC530EE60}"/>
    <dgm:cxn modelId="{A5869D33-E747-4BB2-A874-F379BD7C6FFC}" srcId="{6247524B-F734-4798-A3DA-902D75DBB580}" destId="{D6F3AFD2-5804-4061-BB05-FF633AB882B9}" srcOrd="3" destOrd="0" parTransId="{AD7B7CDA-9D6C-425E-B776-88CDE6A45868}" sibTransId="{9960ADF4-4864-4EEE-9142-7F66FB029481}"/>
    <dgm:cxn modelId="{3A559FB5-253A-46A3-A116-8FB33E566808}" type="presOf" srcId="{8E494AA1-A967-43F8-B297-02E88D0B0964}" destId="{B7CF2014-8F75-4358-8202-E6438D2B8ADD}" srcOrd="0" destOrd="0" presId="urn:microsoft.com/office/officeart/2008/layout/PictureLineup"/>
    <dgm:cxn modelId="{9EEB6B37-114F-4C2B-A1EC-D18E4EF4FD79}" type="presParOf" srcId="{51BFDA61-F6EA-48E2-AA2D-0175EC5B4B61}" destId="{FD30BDEA-A339-4AA0-BC8B-F406B810DB99}" srcOrd="0" destOrd="0" presId="urn:microsoft.com/office/officeart/2008/layout/PictureLineup"/>
    <dgm:cxn modelId="{8681C288-A319-484B-B7EE-013F0C25CB5B}" type="presParOf" srcId="{FD30BDEA-A339-4AA0-BC8B-F406B810DB99}" destId="{5EF647AA-DBFD-4F23-BEE8-C095D40AB3C8}" srcOrd="0" destOrd="0" presId="urn:microsoft.com/office/officeart/2008/layout/PictureLineup"/>
    <dgm:cxn modelId="{458B3F28-4D96-401B-BE93-147232944896}" type="presParOf" srcId="{FD30BDEA-A339-4AA0-BC8B-F406B810DB99}" destId="{F044E5C6-636A-45EF-BB4A-91B477B741B0}" srcOrd="1" destOrd="0" presId="urn:microsoft.com/office/officeart/2008/layout/PictureLineup"/>
    <dgm:cxn modelId="{47305BD3-832A-42C1-810C-6468AF7074ED}" type="presParOf" srcId="{FD30BDEA-A339-4AA0-BC8B-F406B810DB99}" destId="{93F0DE69-A3B3-420C-929E-2063BCB90C70}" srcOrd="2" destOrd="0" presId="urn:microsoft.com/office/officeart/2008/layout/PictureLineup"/>
    <dgm:cxn modelId="{D76DEC08-3025-4F45-B513-14D4B028BFB3}" type="presParOf" srcId="{51BFDA61-F6EA-48E2-AA2D-0175EC5B4B61}" destId="{A8EE23AB-50CF-43F9-A47F-FEDAEDFF4BE6}" srcOrd="1" destOrd="0" presId="urn:microsoft.com/office/officeart/2008/layout/PictureLineup"/>
    <dgm:cxn modelId="{271A512E-24B1-4B98-915F-9328E9EA8F75}" type="presParOf" srcId="{51BFDA61-F6EA-48E2-AA2D-0175EC5B4B61}" destId="{202C2CD6-4C1B-4CF7-A1FF-EAE925955059}" srcOrd="2" destOrd="0" presId="urn:microsoft.com/office/officeart/2008/layout/PictureLineup"/>
    <dgm:cxn modelId="{E334DA37-A1E9-49A6-B487-27D971C292C1}" type="presParOf" srcId="{202C2CD6-4C1B-4CF7-A1FF-EAE925955059}" destId="{70CEC27E-B212-444C-8D17-52ACB54454B8}" srcOrd="0" destOrd="0" presId="urn:microsoft.com/office/officeart/2008/layout/PictureLineup"/>
    <dgm:cxn modelId="{815158F1-D030-4D0A-B6D8-624A650C9DEB}" type="presParOf" srcId="{202C2CD6-4C1B-4CF7-A1FF-EAE925955059}" destId="{9B14E1BC-BA5A-402E-86CB-243679D54A44}" srcOrd="1" destOrd="0" presId="urn:microsoft.com/office/officeart/2008/layout/PictureLineup"/>
    <dgm:cxn modelId="{B21E6BA5-0901-4B0B-8764-CF9EDD19017F}" type="presParOf" srcId="{202C2CD6-4C1B-4CF7-A1FF-EAE925955059}" destId="{4990AA20-99AC-4EFD-96C3-BBBB0B8FFBE2}" srcOrd="2" destOrd="0" presId="urn:microsoft.com/office/officeart/2008/layout/PictureLineup"/>
    <dgm:cxn modelId="{E09AF16D-7DA3-4789-BE34-C1B7957C3072}" type="presParOf" srcId="{51BFDA61-F6EA-48E2-AA2D-0175EC5B4B61}" destId="{ECDF62ED-1BD1-4377-9B4A-9BF1CF411ED3}" srcOrd="3" destOrd="0" presId="urn:microsoft.com/office/officeart/2008/layout/PictureLineup"/>
    <dgm:cxn modelId="{7E2A22CB-2678-4890-9EE1-993854B5CFAD}" type="presParOf" srcId="{51BFDA61-F6EA-48E2-AA2D-0175EC5B4B61}" destId="{AEFCBAA0-F504-45BB-A6EC-29417F60E1FB}" srcOrd="4" destOrd="0" presId="urn:microsoft.com/office/officeart/2008/layout/PictureLineup"/>
    <dgm:cxn modelId="{DE70FBAF-439D-4B78-920C-21C581AF8641}" type="presParOf" srcId="{AEFCBAA0-F504-45BB-A6EC-29417F60E1FB}" destId="{860986F8-7C76-4E13-B439-0D06FEACECB4}" srcOrd="0" destOrd="0" presId="urn:microsoft.com/office/officeart/2008/layout/PictureLineup"/>
    <dgm:cxn modelId="{EA46EAD8-33E5-4DD9-BE60-57E6A3317600}" type="presParOf" srcId="{AEFCBAA0-F504-45BB-A6EC-29417F60E1FB}" destId="{311C211E-3263-464F-8FD9-DD4E7AD7AA35}" srcOrd="1" destOrd="0" presId="urn:microsoft.com/office/officeart/2008/layout/PictureLineup"/>
    <dgm:cxn modelId="{96130161-DBC1-4E1F-AB1F-DDF03A757433}" type="presParOf" srcId="{AEFCBAA0-F504-45BB-A6EC-29417F60E1FB}" destId="{B7CF2014-8F75-4358-8202-E6438D2B8ADD}" srcOrd="2" destOrd="0" presId="urn:microsoft.com/office/officeart/2008/layout/PictureLineup"/>
    <dgm:cxn modelId="{A1DEBC24-60EB-4829-9EE9-A40A71DDF6CC}" type="presParOf" srcId="{51BFDA61-F6EA-48E2-AA2D-0175EC5B4B61}" destId="{0E880DDA-6810-4BDB-B20A-F12259A452D6}" srcOrd="5" destOrd="0" presId="urn:microsoft.com/office/officeart/2008/layout/PictureLineup"/>
    <dgm:cxn modelId="{D9B2D70B-FAA6-47E7-BD97-33616A99BF65}" type="presParOf" srcId="{51BFDA61-F6EA-48E2-AA2D-0175EC5B4B61}" destId="{8186BBDE-AF48-47B0-BDC6-782A8DBE0273}" srcOrd="6" destOrd="0" presId="urn:microsoft.com/office/officeart/2008/layout/PictureLineup"/>
    <dgm:cxn modelId="{01D0FCA1-D4A8-443E-B607-428AA55C5122}" type="presParOf" srcId="{8186BBDE-AF48-47B0-BDC6-782A8DBE0273}" destId="{0EB65432-2FFE-4E8B-AD9B-681A363A4D1B}" srcOrd="0" destOrd="0" presId="urn:microsoft.com/office/officeart/2008/layout/PictureLineup"/>
    <dgm:cxn modelId="{DFBFA98C-4EA2-4563-9FCC-CE8C73E55778}" type="presParOf" srcId="{8186BBDE-AF48-47B0-BDC6-782A8DBE0273}" destId="{63FB3C80-B822-4655-8AF6-C1C1B1D6D15C}" srcOrd="1" destOrd="0" presId="urn:microsoft.com/office/officeart/2008/layout/PictureLineup"/>
    <dgm:cxn modelId="{25138678-7751-46A0-ABE9-39852BBEDB2D}" type="presParOf" srcId="{8186BBDE-AF48-47B0-BDC6-782A8DBE0273}" destId="{72A951D7-651F-410C-856D-3A0D343198D5}" srcOrd="2" destOrd="0" presId="urn:microsoft.com/office/officeart/2008/layout/PictureLineup"/>
    <dgm:cxn modelId="{76098DD1-8917-4781-BEB6-57D6EE15A122}" type="presParOf" srcId="{51BFDA61-F6EA-48E2-AA2D-0175EC5B4B61}" destId="{9DCC13E9-9EA3-4A58-B567-F61865074CC4}" srcOrd="7" destOrd="0" presId="urn:microsoft.com/office/officeart/2008/layout/PictureLineup"/>
    <dgm:cxn modelId="{637D2852-8B3C-4013-8797-475B71DB8469}" type="presParOf" srcId="{51BFDA61-F6EA-48E2-AA2D-0175EC5B4B61}" destId="{5D67FC0B-DB88-430A-AE2F-889D4AA45798}" srcOrd="8" destOrd="0" presId="urn:microsoft.com/office/officeart/2008/layout/PictureLineup"/>
    <dgm:cxn modelId="{1F316B81-F0FA-4695-AAA5-79509F5C9195}" type="presParOf" srcId="{5D67FC0B-DB88-430A-AE2F-889D4AA45798}" destId="{3036B7F9-DA9E-4745-832C-D9DFEE69C768}" srcOrd="0" destOrd="0" presId="urn:microsoft.com/office/officeart/2008/layout/PictureLineup"/>
    <dgm:cxn modelId="{56BE1180-F272-4755-B4B0-52BF947C138D}" type="presParOf" srcId="{5D67FC0B-DB88-430A-AE2F-889D4AA45798}" destId="{1AF45EA9-0EFA-40B7-9BCF-F7D6790E0A56}" srcOrd="1" destOrd="0" presId="urn:microsoft.com/office/officeart/2008/layout/PictureLineup"/>
    <dgm:cxn modelId="{8EBC644A-2345-43D1-A0B6-018AC04ED189}" type="presParOf" srcId="{5D67FC0B-DB88-430A-AE2F-889D4AA45798}" destId="{E260F443-5197-4D16-A31D-0DFA80E3BB0B}"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xmlns="" id="{D6F95EF4-243B-41A1-93B8-4B9D258F0F19}"/>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a:extLst>
              <a:ext uri="{FF2B5EF4-FFF2-40B4-BE49-F238E27FC236}">
                <a16:creationId xmlns:a16="http://schemas.microsoft.com/office/drawing/2014/main" xmlns="" id="{92DC93AA-87F5-4E2D-A500-D87AF2560981}"/>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277691A-11C6-4D1E-9C98-81F478360DE2}" type="datetime1">
              <a:rPr lang="fr-FR" smtClean="0"/>
              <a:t>27/05/2021</a:t>
            </a:fld>
            <a:endParaRPr lang="fr-FR" dirty="0"/>
          </a:p>
        </p:txBody>
      </p:sp>
      <p:sp>
        <p:nvSpPr>
          <p:cNvPr id="4" name="Espace réservé du pied de page 3">
            <a:extLst>
              <a:ext uri="{FF2B5EF4-FFF2-40B4-BE49-F238E27FC236}">
                <a16:creationId xmlns:a16="http://schemas.microsoft.com/office/drawing/2014/main" xmlns="" id="{57FD1041-5FAC-45B6-8223-F3D854D2E46E}"/>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r>
              <a:rPr lang="fr-FR" smtClean="0"/>
              <a:t>Free Compétences - ADVF - MP</a:t>
            </a:r>
            <a:endParaRPr lang="fr-FR" dirty="0"/>
          </a:p>
        </p:txBody>
      </p:sp>
      <p:sp>
        <p:nvSpPr>
          <p:cNvPr id="5" name="Espace réservé du numéro de diapositive 4">
            <a:extLst>
              <a:ext uri="{FF2B5EF4-FFF2-40B4-BE49-F238E27FC236}">
                <a16:creationId xmlns:a16="http://schemas.microsoft.com/office/drawing/2014/main" xmlns="" id="{BB973A09-CE0A-4F64-8656-5EC5BDDE5DEC}"/>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B9F9042B-4B14-4A78-B2E1-37794761CD41}" type="slidenum">
              <a:rPr lang="fr-FR" smtClean="0"/>
              <a:t>‹N°›</a:t>
            </a:fld>
            <a:endParaRPr lang="fr-FR" dirty="0"/>
          </a:p>
        </p:txBody>
      </p:sp>
    </p:spTree>
    <p:extLst>
      <p:ext uri="{BB962C8B-B14F-4D97-AF65-F5344CB8AC3E}">
        <p14:creationId xmlns:p14="http://schemas.microsoft.com/office/powerpoint/2010/main" val="3881704847"/>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F194E6EC-1C23-43AF-87C2-92CCE9F4DDA1}" type="datetime1">
              <a:rPr lang="fr-FR" smtClean="0"/>
              <a:t>27/05/2021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r>
              <a:rPr lang="fr-FR" smtClean="0"/>
              <a:t>Free Compétences - ADVF - MP</a:t>
            </a:r>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A07AE02-A244-4AE6-9857-E6A2DD921468}" type="slidenum">
              <a:rPr lang="fr-FR" smtClean="0"/>
              <a:t>‹N°›</a:t>
            </a:fld>
            <a:endParaRPr lang="fr-FR" dirty="0"/>
          </a:p>
        </p:txBody>
      </p:sp>
    </p:spTree>
    <p:extLst>
      <p:ext uri="{BB962C8B-B14F-4D97-AF65-F5344CB8AC3E}">
        <p14:creationId xmlns:p14="http://schemas.microsoft.com/office/powerpoint/2010/main" val="568965124"/>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a date 3"/>
          <p:cNvSpPr>
            <a:spLocks noGrp="1"/>
          </p:cNvSpPr>
          <p:nvPr>
            <p:ph type="dt" idx="10"/>
          </p:nvPr>
        </p:nvSpPr>
        <p:spPr/>
        <p:txBody>
          <a:bodyPr/>
          <a:lstStyle/>
          <a:p>
            <a:fld id="{1A8C4571-AD6B-431B-8AF6-58ACAFA6F450}" type="datetime1">
              <a:rPr lang="fr-FR" smtClean="0"/>
              <a:t>27/05/2021</a:t>
            </a:fld>
            <a:endParaRPr lang="fr-FR" dirty="0"/>
          </a:p>
        </p:txBody>
      </p:sp>
      <p:sp>
        <p:nvSpPr>
          <p:cNvPr id="5" name="Espace réservé du pied de page 4"/>
          <p:cNvSpPr>
            <a:spLocks noGrp="1"/>
          </p:cNvSpPr>
          <p:nvPr>
            <p:ph type="ftr" sz="quarter" idx="11"/>
          </p:nvPr>
        </p:nvSpPr>
        <p:spPr/>
        <p:txBody>
          <a:bodyPr/>
          <a:lstStyle/>
          <a:p>
            <a:r>
              <a:rPr lang="fr-FR" smtClean="0"/>
              <a:t>Free Compétences - ADVF - MP</a:t>
            </a:r>
            <a:endParaRPr lang="fr-FR" dirty="0"/>
          </a:p>
        </p:txBody>
      </p:sp>
      <p:sp>
        <p:nvSpPr>
          <p:cNvPr id="6" name="Espace réservé du numéro de diapositive 5"/>
          <p:cNvSpPr>
            <a:spLocks noGrp="1"/>
          </p:cNvSpPr>
          <p:nvPr>
            <p:ph type="sldNum" sz="quarter" idx="12"/>
          </p:nvPr>
        </p:nvSpPr>
        <p:spPr/>
        <p:txBody>
          <a:bodyPr/>
          <a:lstStyle/>
          <a:p>
            <a:fld id="{2A07AE02-A244-4AE6-9857-E6A2DD921468}" type="slidenum">
              <a:rPr lang="fr-FR" smtClean="0"/>
              <a:t>1</a:t>
            </a:fld>
            <a:endParaRPr lang="fr-FR" dirty="0"/>
          </a:p>
        </p:txBody>
      </p:sp>
    </p:spTree>
    <p:extLst>
      <p:ext uri="{BB962C8B-B14F-4D97-AF65-F5344CB8AC3E}">
        <p14:creationId xmlns:p14="http://schemas.microsoft.com/office/powerpoint/2010/main" val="3299549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Sentosphère : développer ses sens (la vue, l’ouïe, le toucher, le goût, l’odorat)</a:t>
            </a:r>
          </a:p>
        </p:txBody>
      </p:sp>
      <p:sp>
        <p:nvSpPr>
          <p:cNvPr id="4" name="Espace réservé de la date 3"/>
          <p:cNvSpPr>
            <a:spLocks noGrp="1"/>
          </p:cNvSpPr>
          <p:nvPr>
            <p:ph type="dt" idx="1"/>
          </p:nvPr>
        </p:nvSpPr>
        <p:spPr/>
        <p:txBody>
          <a:bodyPr/>
          <a:lstStyle/>
          <a:p>
            <a:fld id="{3A1CA875-51C2-4573-9420-D9EA3B9C1827}" type="datetime1">
              <a:rPr lang="fr-FR" smtClean="0"/>
              <a:t>27/05/2021</a:t>
            </a:fld>
            <a:endParaRPr lang="fr-FR" dirty="0"/>
          </a:p>
        </p:txBody>
      </p:sp>
      <p:sp>
        <p:nvSpPr>
          <p:cNvPr id="5" name="Espace réservé du pied de page 4"/>
          <p:cNvSpPr>
            <a:spLocks noGrp="1"/>
          </p:cNvSpPr>
          <p:nvPr>
            <p:ph type="ftr" sz="quarter" idx="4"/>
          </p:nvPr>
        </p:nvSpPr>
        <p:spPr/>
        <p:txBody>
          <a:bodyPr/>
          <a:lstStyle/>
          <a:p>
            <a:r>
              <a:rPr lang="fr-FR" smtClean="0"/>
              <a:t>Free Compétences - ADVF - MP</a:t>
            </a:r>
            <a:endParaRPr lang="fr-FR" dirty="0"/>
          </a:p>
        </p:txBody>
      </p:sp>
      <p:sp>
        <p:nvSpPr>
          <p:cNvPr id="6" name="Espace réservé du numéro de diapositive 5"/>
          <p:cNvSpPr>
            <a:spLocks noGrp="1"/>
          </p:cNvSpPr>
          <p:nvPr>
            <p:ph type="sldNum" sz="quarter" idx="5"/>
          </p:nvPr>
        </p:nvSpPr>
        <p:spPr/>
        <p:txBody>
          <a:bodyPr/>
          <a:lstStyle/>
          <a:p>
            <a:fld id="{2A07AE02-A244-4AE6-9857-E6A2DD921468}" type="slidenum">
              <a:rPr lang="fr-FR" smtClean="0"/>
              <a:t>102</a:t>
            </a:fld>
            <a:endParaRPr lang="fr-FR" dirty="0"/>
          </a:p>
        </p:txBody>
      </p:sp>
    </p:spTree>
    <p:extLst>
      <p:ext uri="{BB962C8B-B14F-4D97-AF65-F5344CB8AC3E}">
        <p14:creationId xmlns:p14="http://schemas.microsoft.com/office/powerpoint/2010/main" val="3887687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Sentosphère : développer ses sens (la vue, l’ouïe, le toucher, le goût, l’odorat)</a:t>
            </a:r>
          </a:p>
        </p:txBody>
      </p:sp>
      <p:sp>
        <p:nvSpPr>
          <p:cNvPr id="4" name="Espace réservé de la date 3"/>
          <p:cNvSpPr>
            <a:spLocks noGrp="1"/>
          </p:cNvSpPr>
          <p:nvPr>
            <p:ph type="dt" idx="1"/>
          </p:nvPr>
        </p:nvSpPr>
        <p:spPr/>
        <p:txBody>
          <a:bodyPr/>
          <a:lstStyle/>
          <a:p>
            <a:fld id="{2CE031E1-B049-40F1-87D1-B2F610EDC485}" type="datetime1">
              <a:rPr lang="fr-FR" smtClean="0"/>
              <a:t>27/05/2021</a:t>
            </a:fld>
            <a:endParaRPr lang="fr-FR" dirty="0"/>
          </a:p>
        </p:txBody>
      </p:sp>
      <p:sp>
        <p:nvSpPr>
          <p:cNvPr id="5" name="Espace réservé du pied de page 4"/>
          <p:cNvSpPr>
            <a:spLocks noGrp="1"/>
          </p:cNvSpPr>
          <p:nvPr>
            <p:ph type="ftr" sz="quarter" idx="4"/>
          </p:nvPr>
        </p:nvSpPr>
        <p:spPr/>
        <p:txBody>
          <a:bodyPr/>
          <a:lstStyle/>
          <a:p>
            <a:r>
              <a:rPr lang="fr-FR" smtClean="0"/>
              <a:t>Free Compétences - ADVF - MP</a:t>
            </a:r>
            <a:endParaRPr lang="fr-FR" dirty="0"/>
          </a:p>
        </p:txBody>
      </p:sp>
      <p:sp>
        <p:nvSpPr>
          <p:cNvPr id="6" name="Espace réservé du numéro de diapositive 5"/>
          <p:cNvSpPr>
            <a:spLocks noGrp="1"/>
          </p:cNvSpPr>
          <p:nvPr>
            <p:ph type="sldNum" sz="quarter" idx="5"/>
          </p:nvPr>
        </p:nvSpPr>
        <p:spPr/>
        <p:txBody>
          <a:bodyPr/>
          <a:lstStyle/>
          <a:p>
            <a:fld id="{2A07AE02-A244-4AE6-9857-E6A2DD921468}" type="slidenum">
              <a:rPr lang="fr-FR" smtClean="0"/>
              <a:t>103</a:t>
            </a:fld>
            <a:endParaRPr lang="fr-FR" dirty="0"/>
          </a:p>
        </p:txBody>
      </p:sp>
    </p:spTree>
    <p:extLst>
      <p:ext uri="{BB962C8B-B14F-4D97-AF65-F5344CB8AC3E}">
        <p14:creationId xmlns:p14="http://schemas.microsoft.com/office/powerpoint/2010/main" val="3173288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Sentosphère : développer ses sens (la vue, l’ouïe, le toucher, le goût, l’odorat)</a:t>
            </a:r>
          </a:p>
        </p:txBody>
      </p:sp>
      <p:sp>
        <p:nvSpPr>
          <p:cNvPr id="4" name="Espace réservé de la date 3"/>
          <p:cNvSpPr>
            <a:spLocks noGrp="1"/>
          </p:cNvSpPr>
          <p:nvPr>
            <p:ph type="dt" idx="1"/>
          </p:nvPr>
        </p:nvSpPr>
        <p:spPr/>
        <p:txBody>
          <a:bodyPr/>
          <a:lstStyle/>
          <a:p>
            <a:fld id="{AEB4343F-524D-4076-8F84-64528B731E9C}" type="datetime1">
              <a:rPr lang="fr-FR" smtClean="0"/>
              <a:t>27/05/2021</a:t>
            </a:fld>
            <a:endParaRPr lang="fr-FR" dirty="0"/>
          </a:p>
        </p:txBody>
      </p:sp>
      <p:sp>
        <p:nvSpPr>
          <p:cNvPr id="5" name="Espace réservé du pied de page 4"/>
          <p:cNvSpPr>
            <a:spLocks noGrp="1"/>
          </p:cNvSpPr>
          <p:nvPr>
            <p:ph type="ftr" sz="quarter" idx="4"/>
          </p:nvPr>
        </p:nvSpPr>
        <p:spPr/>
        <p:txBody>
          <a:bodyPr/>
          <a:lstStyle/>
          <a:p>
            <a:r>
              <a:rPr lang="fr-FR" smtClean="0"/>
              <a:t>Free Compétences - ADVF - MP</a:t>
            </a:r>
            <a:endParaRPr lang="fr-FR" dirty="0"/>
          </a:p>
        </p:txBody>
      </p:sp>
      <p:sp>
        <p:nvSpPr>
          <p:cNvPr id="6" name="Espace réservé du numéro de diapositive 5"/>
          <p:cNvSpPr>
            <a:spLocks noGrp="1"/>
          </p:cNvSpPr>
          <p:nvPr>
            <p:ph type="sldNum" sz="quarter" idx="5"/>
          </p:nvPr>
        </p:nvSpPr>
        <p:spPr/>
        <p:txBody>
          <a:bodyPr/>
          <a:lstStyle/>
          <a:p>
            <a:fld id="{2A07AE02-A244-4AE6-9857-E6A2DD921468}" type="slidenum">
              <a:rPr lang="fr-FR" smtClean="0"/>
              <a:t>104</a:t>
            </a:fld>
            <a:endParaRPr lang="fr-FR" dirty="0"/>
          </a:p>
        </p:txBody>
      </p:sp>
    </p:spTree>
    <p:extLst>
      <p:ext uri="{BB962C8B-B14F-4D97-AF65-F5344CB8AC3E}">
        <p14:creationId xmlns:p14="http://schemas.microsoft.com/office/powerpoint/2010/main" val="3882569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Toute communication, qu’elle soit écrite ou orale repose sur :</a:t>
            </a:r>
          </a:p>
          <a:p>
            <a:endParaRPr lang="fr-FR" dirty="0"/>
          </a:p>
          <a:p>
            <a:pPr marL="171450" indent="-171450">
              <a:buFont typeface="Arial" panose="020B0604020202020204" pitchFamily="34" charset="0"/>
              <a:buChar char="•"/>
            </a:pPr>
            <a:r>
              <a:rPr lang="fr-FR" b="1" dirty="0"/>
              <a:t>Un émetteur, </a:t>
            </a:r>
            <a:r>
              <a:rPr lang="fr-FR" dirty="0"/>
              <a:t>celui qui envois le message.</a:t>
            </a:r>
          </a:p>
          <a:p>
            <a:pPr marL="171450" indent="-171450">
              <a:buFont typeface="Arial" panose="020B0604020202020204" pitchFamily="34" charset="0"/>
              <a:buChar char="•"/>
            </a:pPr>
            <a:r>
              <a:rPr lang="fr-FR" b="1" dirty="0"/>
              <a:t>Un récepteur,</a:t>
            </a:r>
            <a:r>
              <a:rPr lang="fr-FR" dirty="0"/>
              <a:t> celui à qui le message est destiné.</a:t>
            </a:r>
          </a:p>
          <a:p>
            <a:pPr marL="171450" indent="-171450">
              <a:buFont typeface="Arial" panose="020B0604020202020204" pitchFamily="34" charset="0"/>
              <a:buChar char="•"/>
            </a:pPr>
            <a:r>
              <a:rPr lang="fr-FR" b="1" dirty="0"/>
              <a:t>Un message,</a:t>
            </a:r>
            <a:r>
              <a:rPr lang="fr-FR" dirty="0"/>
              <a:t> l’information échangée entre un ou plusieurs individus.</a:t>
            </a:r>
          </a:p>
          <a:p>
            <a:pPr marL="171450" indent="-171450">
              <a:buFont typeface="Arial" panose="020B0604020202020204" pitchFamily="34" charset="0"/>
              <a:buChar char="•"/>
            </a:pPr>
            <a:r>
              <a:rPr lang="fr-FR" b="1" dirty="0"/>
              <a:t>Un canal moyen </a:t>
            </a:r>
            <a:r>
              <a:rPr lang="fr-FR" dirty="0"/>
              <a:t>permettant la transmission de l’information. Cette transmission, peut être écrite (une lettre, via le cahier de liaison, un dessin…) orale (la voix, le chant…).</a:t>
            </a:r>
          </a:p>
          <a:p>
            <a:pPr marL="171450" indent="-171450">
              <a:buFont typeface="Arial" panose="020B0604020202020204" pitchFamily="34" charset="0"/>
              <a:buChar char="•"/>
            </a:pPr>
            <a:r>
              <a:rPr lang="fr-FR" b="1" dirty="0"/>
              <a:t>Le feedback (ou rétroaction)</a:t>
            </a:r>
            <a:r>
              <a:rPr lang="fr-FR" dirty="0"/>
              <a:t>, le récepteur donne une réponse à l’émetteur et deviens ainsi, à son tour, émetteur. Ce processus s’appelle le feedback ou (rétroaction) </a:t>
            </a:r>
          </a:p>
          <a:p>
            <a:pPr marL="171450" indent="-171450">
              <a:buFont typeface="Arial" panose="020B0604020202020204" pitchFamily="34" charset="0"/>
              <a:buChar char="•"/>
            </a:pPr>
            <a:r>
              <a:rPr lang="fr-FR" b="1" dirty="0"/>
              <a:t>Des filtres,</a:t>
            </a:r>
            <a:r>
              <a:rPr lang="fr-FR" dirty="0"/>
              <a:t> le filtres personnel représente le vécu. Les expériences de la personne, les à priori… en effet, l’émetteur et le récepteur envoient ou reçoivent un message en fonction de ce qu’ils savent, de ce qu’ils sont et de leur expériences propre.</a:t>
            </a:r>
          </a:p>
        </p:txBody>
      </p:sp>
      <p:sp>
        <p:nvSpPr>
          <p:cNvPr id="4" name="Espace réservé de la date 3"/>
          <p:cNvSpPr>
            <a:spLocks noGrp="1"/>
          </p:cNvSpPr>
          <p:nvPr>
            <p:ph type="dt" idx="1"/>
          </p:nvPr>
        </p:nvSpPr>
        <p:spPr/>
        <p:txBody>
          <a:bodyPr/>
          <a:lstStyle/>
          <a:p>
            <a:fld id="{5E3D7981-101F-493E-907D-0F9B390EF2BF}" type="datetime1">
              <a:rPr lang="fr-FR" smtClean="0"/>
              <a:t>27/05/2021</a:t>
            </a:fld>
            <a:endParaRPr lang="fr-FR" dirty="0"/>
          </a:p>
        </p:txBody>
      </p:sp>
      <p:sp>
        <p:nvSpPr>
          <p:cNvPr id="5" name="Espace réservé du pied de page 4"/>
          <p:cNvSpPr>
            <a:spLocks noGrp="1"/>
          </p:cNvSpPr>
          <p:nvPr>
            <p:ph type="ftr" sz="quarter" idx="4"/>
          </p:nvPr>
        </p:nvSpPr>
        <p:spPr/>
        <p:txBody>
          <a:bodyPr/>
          <a:lstStyle/>
          <a:p>
            <a:r>
              <a:rPr lang="fr-FR" smtClean="0"/>
              <a:t>Free Compétences - ADVF - MP</a:t>
            </a:r>
            <a:endParaRPr lang="fr-FR" dirty="0"/>
          </a:p>
        </p:txBody>
      </p:sp>
      <p:sp>
        <p:nvSpPr>
          <p:cNvPr id="6" name="Espace réservé du numéro de diapositive 5"/>
          <p:cNvSpPr>
            <a:spLocks noGrp="1"/>
          </p:cNvSpPr>
          <p:nvPr>
            <p:ph type="sldNum" sz="quarter" idx="5"/>
          </p:nvPr>
        </p:nvSpPr>
        <p:spPr/>
        <p:txBody>
          <a:bodyPr/>
          <a:lstStyle/>
          <a:p>
            <a:fld id="{2A07AE02-A244-4AE6-9857-E6A2DD921468}" type="slidenum">
              <a:rPr lang="fr-FR" smtClean="0"/>
              <a:t>20</a:t>
            </a:fld>
            <a:endParaRPr lang="fr-FR" dirty="0"/>
          </a:p>
        </p:txBody>
      </p:sp>
    </p:spTree>
    <p:extLst>
      <p:ext uri="{BB962C8B-B14F-4D97-AF65-F5344CB8AC3E}">
        <p14:creationId xmlns:p14="http://schemas.microsoft.com/office/powerpoint/2010/main" val="1490507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a date 3"/>
          <p:cNvSpPr>
            <a:spLocks noGrp="1"/>
          </p:cNvSpPr>
          <p:nvPr>
            <p:ph type="dt" idx="10"/>
          </p:nvPr>
        </p:nvSpPr>
        <p:spPr/>
        <p:txBody>
          <a:bodyPr/>
          <a:lstStyle/>
          <a:p>
            <a:fld id="{F194E6EC-1C23-43AF-87C2-92CCE9F4DDA1}" type="datetime1">
              <a:rPr lang="fr-FR" smtClean="0"/>
              <a:t>27/05/2021</a:t>
            </a:fld>
            <a:endParaRPr lang="fr-FR" dirty="0"/>
          </a:p>
        </p:txBody>
      </p:sp>
      <p:sp>
        <p:nvSpPr>
          <p:cNvPr id="5" name="Espace réservé du pied de page 4"/>
          <p:cNvSpPr>
            <a:spLocks noGrp="1"/>
          </p:cNvSpPr>
          <p:nvPr>
            <p:ph type="ftr" sz="quarter" idx="11"/>
          </p:nvPr>
        </p:nvSpPr>
        <p:spPr/>
        <p:txBody>
          <a:bodyPr/>
          <a:lstStyle/>
          <a:p>
            <a:r>
              <a:rPr lang="fr-FR" smtClean="0"/>
              <a:t>Free Compétences - ADVF - MP</a:t>
            </a:r>
            <a:endParaRPr lang="fr-FR" dirty="0"/>
          </a:p>
        </p:txBody>
      </p:sp>
      <p:sp>
        <p:nvSpPr>
          <p:cNvPr id="6" name="Espace réservé du numéro de diapositive 5"/>
          <p:cNvSpPr>
            <a:spLocks noGrp="1"/>
          </p:cNvSpPr>
          <p:nvPr>
            <p:ph type="sldNum" sz="quarter" idx="12"/>
          </p:nvPr>
        </p:nvSpPr>
        <p:spPr/>
        <p:txBody>
          <a:bodyPr/>
          <a:lstStyle/>
          <a:p>
            <a:fld id="{2A07AE02-A244-4AE6-9857-E6A2DD921468}" type="slidenum">
              <a:rPr lang="fr-FR" smtClean="0"/>
              <a:t>39</a:t>
            </a:fld>
            <a:endParaRPr lang="fr-FR" dirty="0"/>
          </a:p>
        </p:txBody>
      </p:sp>
    </p:spTree>
    <p:extLst>
      <p:ext uri="{BB962C8B-B14F-4D97-AF65-F5344CB8AC3E}">
        <p14:creationId xmlns:p14="http://schemas.microsoft.com/office/powerpoint/2010/main" val="1613591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fld id="{10882891-4D24-44EC-B84C-F2AFA3CA2C37}" type="datetime1">
              <a:rPr lang="fr-FR" smtClean="0"/>
              <a:t>27/05/2021</a:t>
            </a:fld>
            <a:endParaRPr lang="fr-FR" dirty="0"/>
          </a:p>
        </p:txBody>
      </p:sp>
      <p:sp>
        <p:nvSpPr>
          <p:cNvPr id="5" name="Espace réservé du pied de page 4"/>
          <p:cNvSpPr>
            <a:spLocks noGrp="1"/>
          </p:cNvSpPr>
          <p:nvPr>
            <p:ph type="ftr" sz="quarter" idx="4"/>
          </p:nvPr>
        </p:nvSpPr>
        <p:spPr/>
        <p:txBody>
          <a:bodyPr/>
          <a:lstStyle/>
          <a:p>
            <a:r>
              <a:rPr lang="fr-FR" smtClean="0"/>
              <a:t>Free Compétences - ADVF - MP</a:t>
            </a:r>
            <a:endParaRPr lang="fr-FR" dirty="0"/>
          </a:p>
        </p:txBody>
      </p:sp>
      <p:sp>
        <p:nvSpPr>
          <p:cNvPr id="6" name="Espace réservé du numéro de diapositive 5"/>
          <p:cNvSpPr>
            <a:spLocks noGrp="1"/>
          </p:cNvSpPr>
          <p:nvPr>
            <p:ph type="sldNum" sz="quarter" idx="5"/>
          </p:nvPr>
        </p:nvSpPr>
        <p:spPr/>
        <p:txBody>
          <a:bodyPr/>
          <a:lstStyle/>
          <a:p>
            <a:fld id="{2A07AE02-A244-4AE6-9857-E6A2DD921468}" type="slidenum">
              <a:rPr lang="fr-FR" smtClean="0"/>
              <a:t>49</a:t>
            </a:fld>
            <a:endParaRPr lang="fr-FR" dirty="0"/>
          </a:p>
        </p:txBody>
      </p:sp>
    </p:spTree>
    <p:extLst>
      <p:ext uri="{BB962C8B-B14F-4D97-AF65-F5344CB8AC3E}">
        <p14:creationId xmlns:p14="http://schemas.microsoft.com/office/powerpoint/2010/main" val="54786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fld id="{46674097-36F1-409F-A424-D29FC3F6461C}" type="datetime1">
              <a:rPr lang="fr-FR" smtClean="0"/>
              <a:t>27/05/2021</a:t>
            </a:fld>
            <a:endParaRPr lang="fr-FR" dirty="0"/>
          </a:p>
        </p:txBody>
      </p:sp>
      <p:sp>
        <p:nvSpPr>
          <p:cNvPr id="5" name="Espace réservé du pied de page 4"/>
          <p:cNvSpPr>
            <a:spLocks noGrp="1"/>
          </p:cNvSpPr>
          <p:nvPr>
            <p:ph type="ftr" sz="quarter" idx="4"/>
          </p:nvPr>
        </p:nvSpPr>
        <p:spPr/>
        <p:txBody>
          <a:bodyPr/>
          <a:lstStyle/>
          <a:p>
            <a:r>
              <a:rPr lang="fr-FR" smtClean="0"/>
              <a:t>Free Compétences - ADVF - MP</a:t>
            </a:r>
            <a:endParaRPr lang="fr-FR" dirty="0"/>
          </a:p>
        </p:txBody>
      </p:sp>
      <p:sp>
        <p:nvSpPr>
          <p:cNvPr id="6" name="Espace réservé du numéro de diapositive 5"/>
          <p:cNvSpPr>
            <a:spLocks noGrp="1"/>
          </p:cNvSpPr>
          <p:nvPr>
            <p:ph type="sldNum" sz="quarter" idx="5"/>
          </p:nvPr>
        </p:nvSpPr>
        <p:spPr/>
        <p:txBody>
          <a:bodyPr/>
          <a:lstStyle/>
          <a:p>
            <a:fld id="{2A07AE02-A244-4AE6-9857-E6A2DD921468}" type="slidenum">
              <a:rPr lang="fr-FR" smtClean="0"/>
              <a:t>50</a:t>
            </a:fld>
            <a:endParaRPr lang="fr-FR" dirty="0"/>
          </a:p>
        </p:txBody>
      </p:sp>
    </p:spTree>
    <p:extLst>
      <p:ext uri="{BB962C8B-B14F-4D97-AF65-F5344CB8AC3E}">
        <p14:creationId xmlns:p14="http://schemas.microsoft.com/office/powerpoint/2010/main" val="336026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Qui est l’OMS ? Organisation Mondiale de la Santé</a:t>
            </a:r>
          </a:p>
          <a:p>
            <a:r>
              <a:rPr lang="fr-FR" dirty="0"/>
              <a:t>Fiche technique à leur retourner en format papier  ou  à envoyé par mail</a:t>
            </a:r>
          </a:p>
        </p:txBody>
      </p:sp>
      <p:sp>
        <p:nvSpPr>
          <p:cNvPr id="4" name="Espace réservé de la date 3"/>
          <p:cNvSpPr>
            <a:spLocks noGrp="1"/>
          </p:cNvSpPr>
          <p:nvPr>
            <p:ph type="dt" idx="1"/>
          </p:nvPr>
        </p:nvSpPr>
        <p:spPr/>
        <p:txBody>
          <a:bodyPr/>
          <a:lstStyle/>
          <a:p>
            <a:fld id="{1D50939F-26EF-4308-B5C5-1486401EC41B}" type="datetime1">
              <a:rPr lang="fr-FR" smtClean="0"/>
              <a:t>27/05/2021</a:t>
            </a:fld>
            <a:endParaRPr lang="fr-FR" dirty="0"/>
          </a:p>
        </p:txBody>
      </p:sp>
      <p:sp>
        <p:nvSpPr>
          <p:cNvPr id="5" name="Espace réservé du pied de page 4"/>
          <p:cNvSpPr>
            <a:spLocks noGrp="1"/>
          </p:cNvSpPr>
          <p:nvPr>
            <p:ph type="ftr" sz="quarter" idx="4"/>
          </p:nvPr>
        </p:nvSpPr>
        <p:spPr/>
        <p:txBody>
          <a:bodyPr/>
          <a:lstStyle/>
          <a:p>
            <a:r>
              <a:rPr lang="fr-FR" smtClean="0"/>
              <a:t>Free Compétences - ADVF - MP</a:t>
            </a:r>
            <a:endParaRPr lang="fr-FR" dirty="0"/>
          </a:p>
        </p:txBody>
      </p:sp>
      <p:sp>
        <p:nvSpPr>
          <p:cNvPr id="6" name="Espace réservé du numéro de diapositive 5"/>
          <p:cNvSpPr>
            <a:spLocks noGrp="1"/>
          </p:cNvSpPr>
          <p:nvPr>
            <p:ph type="sldNum" sz="quarter" idx="5"/>
          </p:nvPr>
        </p:nvSpPr>
        <p:spPr/>
        <p:txBody>
          <a:bodyPr/>
          <a:lstStyle/>
          <a:p>
            <a:fld id="{2A07AE02-A244-4AE6-9857-E6A2DD921468}" type="slidenum">
              <a:rPr lang="fr-FR" smtClean="0"/>
              <a:t>51</a:t>
            </a:fld>
            <a:endParaRPr lang="fr-FR" dirty="0"/>
          </a:p>
        </p:txBody>
      </p:sp>
    </p:spTree>
    <p:extLst>
      <p:ext uri="{BB962C8B-B14F-4D97-AF65-F5344CB8AC3E}">
        <p14:creationId xmlns:p14="http://schemas.microsoft.com/office/powerpoint/2010/main" val="3652857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fld id="{8EB68E7E-4712-489C-A69C-8EC9DC68CCC9}" type="datetime1">
              <a:rPr lang="fr-FR" smtClean="0"/>
              <a:t>27/05/2021</a:t>
            </a:fld>
            <a:endParaRPr lang="fr-FR" dirty="0"/>
          </a:p>
        </p:txBody>
      </p:sp>
      <p:sp>
        <p:nvSpPr>
          <p:cNvPr id="5" name="Espace réservé du pied de page 4"/>
          <p:cNvSpPr>
            <a:spLocks noGrp="1"/>
          </p:cNvSpPr>
          <p:nvPr>
            <p:ph type="ftr" sz="quarter" idx="4"/>
          </p:nvPr>
        </p:nvSpPr>
        <p:spPr/>
        <p:txBody>
          <a:bodyPr/>
          <a:lstStyle/>
          <a:p>
            <a:r>
              <a:rPr lang="fr-FR" smtClean="0"/>
              <a:t>Free Compétences - ADVF - MP</a:t>
            </a:r>
            <a:endParaRPr lang="fr-FR" dirty="0"/>
          </a:p>
        </p:txBody>
      </p:sp>
      <p:sp>
        <p:nvSpPr>
          <p:cNvPr id="6" name="Espace réservé du numéro de diapositive 5"/>
          <p:cNvSpPr>
            <a:spLocks noGrp="1"/>
          </p:cNvSpPr>
          <p:nvPr>
            <p:ph type="sldNum" sz="quarter" idx="5"/>
          </p:nvPr>
        </p:nvSpPr>
        <p:spPr/>
        <p:txBody>
          <a:bodyPr/>
          <a:lstStyle/>
          <a:p>
            <a:fld id="{2A07AE02-A244-4AE6-9857-E6A2DD921468}" type="slidenum">
              <a:rPr lang="fr-FR" smtClean="0"/>
              <a:t>54</a:t>
            </a:fld>
            <a:endParaRPr lang="fr-FR" dirty="0"/>
          </a:p>
        </p:txBody>
      </p:sp>
    </p:spTree>
    <p:extLst>
      <p:ext uri="{BB962C8B-B14F-4D97-AF65-F5344CB8AC3E}">
        <p14:creationId xmlns:p14="http://schemas.microsoft.com/office/powerpoint/2010/main" val="855959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fld id="{DD42C335-B5C9-44FF-AEDC-72FA7C650065}" type="datetime1">
              <a:rPr lang="fr-FR" smtClean="0"/>
              <a:t>27/05/2021</a:t>
            </a:fld>
            <a:endParaRPr lang="fr-FR" dirty="0"/>
          </a:p>
        </p:txBody>
      </p:sp>
      <p:sp>
        <p:nvSpPr>
          <p:cNvPr id="5" name="Espace réservé du pied de page 4"/>
          <p:cNvSpPr>
            <a:spLocks noGrp="1"/>
          </p:cNvSpPr>
          <p:nvPr>
            <p:ph type="ftr" sz="quarter" idx="4"/>
          </p:nvPr>
        </p:nvSpPr>
        <p:spPr/>
        <p:txBody>
          <a:bodyPr/>
          <a:lstStyle/>
          <a:p>
            <a:r>
              <a:rPr lang="fr-FR" smtClean="0"/>
              <a:t>Free Compétences - ADVF - MP</a:t>
            </a:r>
            <a:endParaRPr lang="fr-FR" dirty="0"/>
          </a:p>
        </p:txBody>
      </p:sp>
      <p:sp>
        <p:nvSpPr>
          <p:cNvPr id="6" name="Espace réservé du numéro de diapositive 5"/>
          <p:cNvSpPr>
            <a:spLocks noGrp="1"/>
          </p:cNvSpPr>
          <p:nvPr>
            <p:ph type="sldNum" sz="quarter" idx="5"/>
          </p:nvPr>
        </p:nvSpPr>
        <p:spPr/>
        <p:txBody>
          <a:bodyPr/>
          <a:lstStyle/>
          <a:p>
            <a:fld id="{2A07AE02-A244-4AE6-9857-E6A2DD921468}" type="slidenum">
              <a:rPr lang="fr-FR" smtClean="0"/>
              <a:t>55</a:t>
            </a:fld>
            <a:endParaRPr lang="fr-FR" dirty="0"/>
          </a:p>
        </p:txBody>
      </p:sp>
    </p:spTree>
    <p:extLst>
      <p:ext uri="{BB962C8B-B14F-4D97-AF65-F5344CB8AC3E}">
        <p14:creationId xmlns:p14="http://schemas.microsoft.com/office/powerpoint/2010/main" val="3172153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fld id="{63129F24-F3B7-4A91-A35D-3CBD39AEA517}" type="datetime1">
              <a:rPr lang="fr-FR" smtClean="0"/>
              <a:t>27/05/2021</a:t>
            </a:fld>
            <a:endParaRPr lang="fr-FR" dirty="0"/>
          </a:p>
        </p:txBody>
      </p:sp>
      <p:sp>
        <p:nvSpPr>
          <p:cNvPr id="5" name="Espace réservé du pied de page 4"/>
          <p:cNvSpPr>
            <a:spLocks noGrp="1"/>
          </p:cNvSpPr>
          <p:nvPr>
            <p:ph type="ftr" sz="quarter" idx="4"/>
          </p:nvPr>
        </p:nvSpPr>
        <p:spPr/>
        <p:txBody>
          <a:bodyPr/>
          <a:lstStyle/>
          <a:p>
            <a:r>
              <a:rPr lang="fr-FR" smtClean="0"/>
              <a:t>Free Compétences - ADVF - MP</a:t>
            </a:r>
            <a:endParaRPr lang="fr-FR" dirty="0"/>
          </a:p>
        </p:txBody>
      </p:sp>
      <p:sp>
        <p:nvSpPr>
          <p:cNvPr id="6" name="Espace réservé du numéro de diapositive 5"/>
          <p:cNvSpPr>
            <a:spLocks noGrp="1"/>
          </p:cNvSpPr>
          <p:nvPr>
            <p:ph type="sldNum" sz="quarter" idx="5"/>
          </p:nvPr>
        </p:nvSpPr>
        <p:spPr/>
        <p:txBody>
          <a:bodyPr/>
          <a:lstStyle/>
          <a:p>
            <a:fld id="{2A07AE02-A244-4AE6-9857-E6A2DD921468}" type="slidenum">
              <a:rPr lang="fr-FR" smtClean="0"/>
              <a:t>67</a:t>
            </a:fld>
            <a:endParaRPr lang="fr-FR" dirty="0"/>
          </a:p>
        </p:txBody>
      </p:sp>
    </p:spTree>
    <p:extLst>
      <p:ext uri="{BB962C8B-B14F-4D97-AF65-F5344CB8AC3E}">
        <p14:creationId xmlns:p14="http://schemas.microsoft.com/office/powerpoint/2010/main" val="1663552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9476105-F6A3-4E78-8850-E819566D291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xmlns="" id="{1A79C3DE-0E6A-4883-B6B7-1DA5AC7BFB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xmlns="" id="{8EBC4DC2-A01D-42E3-BE65-854DD9B22921}"/>
              </a:ext>
            </a:extLst>
          </p:cNvPr>
          <p:cNvSpPr>
            <a:spLocks noGrp="1"/>
          </p:cNvSpPr>
          <p:nvPr>
            <p:ph type="dt" sz="half" idx="10"/>
          </p:nvPr>
        </p:nvSpPr>
        <p:spPr/>
        <p:txBody>
          <a:bodyPr/>
          <a:lstStyle/>
          <a:p>
            <a:fld id="{D481A498-7174-48A1-9368-A554D1E24EEB}" type="datetime1">
              <a:rPr lang="fr-FR" smtClean="0"/>
              <a:t>27/05/2021</a:t>
            </a:fld>
            <a:endParaRPr lang="fr-FR" dirty="0"/>
          </a:p>
        </p:txBody>
      </p:sp>
      <p:sp>
        <p:nvSpPr>
          <p:cNvPr id="5" name="Espace réservé du pied de page 4">
            <a:extLst>
              <a:ext uri="{FF2B5EF4-FFF2-40B4-BE49-F238E27FC236}">
                <a16:creationId xmlns:a16="http://schemas.microsoft.com/office/drawing/2014/main" xmlns="" id="{5E47F7EA-7A44-4B5E-AD7F-12F607F6AC46}"/>
              </a:ext>
            </a:extLst>
          </p:cNvPr>
          <p:cNvSpPr>
            <a:spLocks noGrp="1"/>
          </p:cNvSpPr>
          <p:nvPr>
            <p:ph type="ftr" sz="quarter" idx="11"/>
          </p:nvPr>
        </p:nvSpPr>
        <p:spPr/>
        <p:txBody>
          <a:bodyPr/>
          <a:lstStyle/>
          <a:p>
            <a:r>
              <a:rPr lang="fr-FR" smtClean="0"/>
              <a:t>FREE Compétences - ADVF - MP </a:t>
            </a:r>
            <a:endParaRPr lang="fr-FR" dirty="0"/>
          </a:p>
        </p:txBody>
      </p:sp>
      <p:sp>
        <p:nvSpPr>
          <p:cNvPr id="6" name="Espace réservé du numéro de diapositive 5">
            <a:extLst>
              <a:ext uri="{FF2B5EF4-FFF2-40B4-BE49-F238E27FC236}">
                <a16:creationId xmlns:a16="http://schemas.microsoft.com/office/drawing/2014/main" xmlns="" id="{45C5BFBD-F2FD-45B8-B16D-657FAEA1B00C}"/>
              </a:ext>
            </a:extLst>
          </p:cNvPr>
          <p:cNvSpPr>
            <a:spLocks noGrp="1"/>
          </p:cNvSpPr>
          <p:nvPr>
            <p:ph type="sldNum" sz="quarter" idx="12"/>
          </p:nvPr>
        </p:nvSpPr>
        <p:spPr/>
        <p:txBody>
          <a:bodyPr/>
          <a:lstStyle/>
          <a:p>
            <a:fld id="{DC4E2E44-7E15-4F60-8769-B24118BA3663}" type="slidenum">
              <a:rPr lang="fr-FR" smtClean="0"/>
              <a:t>‹N°›</a:t>
            </a:fld>
            <a:endParaRPr lang="fr-FR" dirty="0"/>
          </a:p>
        </p:txBody>
      </p:sp>
    </p:spTree>
    <p:extLst>
      <p:ext uri="{BB962C8B-B14F-4D97-AF65-F5344CB8AC3E}">
        <p14:creationId xmlns:p14="http://schemas.microsoft.com/office/powerpoint/2010/main" val="1056629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D3B88A4-A40B-49D2-AF4A-655AAEADEB0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xmlns="" id="{D2914426-252B-43D0-82C6-E8971EC1579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B76690C7-79B4-48F4-8118-C3D231D6CD01}"/>
              </a:ext>
            </a:extLst>
          </p:cNvPr>
          <p:cNvSpPr>
            <a:spLocks noGrp="1"/>
          </p:cNvSpPr>
          <p:nvPr>
            <p:ph type="dt" sz="half" idx="10"/>
          </p:nvPr>
        </p:nvSpPr>
        <p:spPr/>
        <p:txBody>
          <a:bodyPr/>
          <a:lstStyle/>
          <a:p>
            <a:fld id="{FE1B2465-A593-4D09-ABA1-F6D708842117}" type="datetime1">
              <a:rPr lang="fr-FR" smtClean="0"/>
              <a:t>27/05/2021</a:t>
            </a:fld>
            <a:endParaRPr lang="fr-FR" dirty="0"/>
          </a:p>
        </p:txBody>
      </p:sp>
      <p:sp>
        <p:nvSpPr>
          <p:cNvPr id="5" name="Espace réservé du pied de page 4">
            <a:extLst>
              <a:ext uri="{FF2B5EF4-FFF2-40B4-BE49-F238E27FC236}">
                <a16:creationId xmlns:a16="http://schemas.microsoft.com/office/drawing/2014/main" xmlns="" id="{04094ABF-F5AF-465D-A651-0D98D3310FD2}"/>
              </a:ext>
            </a:extLst>
          </p:cNvPr>
          <p:cNvSpPr>
            <a:spLocks noGrp="1"/>
          </p:cNvSpPr>
          <p:nvPr>
            <p:ph type="ftr" sz="quarter" idx="11"/>
          </p:nvPr>
        </p:nvSpPr>
        <p:spPr/>
        <p:txBody>
          <a:bodyPr/>
          <a:lstStyle/>
          <a:p>
            <a:r>
              <a:rPr lang="fr-FR" smtClean="0"/>
              <a:t>FREE Compétences - ADVF - MP </a:t>
            </a:r>
            <a:endParaRPr lang="fr-FR" dirty="0"/>
          </a:p>
        </p:txBody>
      </p:sp>
      <p:sp>
        <p:nvSpPr>
          <p:cNvPr id="6" name="Espace réservé du numéro de diapositive 5">
            <a:extLst>
              <a:ext uri="{FF2B5EF4-FFF2-40B4-BE49-F238E27FC236}">
                <a16:creationId xmlns:a16="http://schemas.microsoft.com/office/drawing/2014/main" xmlns="" id="{16009CFB-8AAE-4FB2-A20F-83DEB5A002CC}"/>
              </a:ext>
            </a:extLst>
          </p:cNvPr>
          <p:cNvSpPr>
            <a:spLocks noGrp="1"/>
          </p:cNvSpPr>
          <p:nvPr>
            <p:ph type="sldNum" sz="quarter" idx="12"/>
          </p:nvPr>
        </p:nvSpPr>
        <p:spPr/>
        <p:txBody>
          <a:bodyPr/>
          <a:lstStyle/>
          <a:p>
            <a:fld id="{DC4E2E44-7E15-4F60-8769-B24118BA3663}" type="slidenum">
              <a:rPr lang="fr-FR" smtClean="0"/>
              <a:t>‹N°›</a:t>
            </a:fld>
            <a:endParaRPr lang="fr-FR" dirty="0"/>
          </a:p>
        </p:txBody>
      </p:sp>
    </p:spTree>
    <p:extLst>
      <p:ext uri="{BB962C8B-B14F-4D97-AF65-F5344CB8AC3E}">
        <p14:creationId xmlns:p14="http://schemas.microsoft.com/office/powerpoint/2010/main" val="2268433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xmlns="" id="{0F0AE31E-4A16-4760-90E9-B1DF7F784E9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xmlns="" id="{91038D2A-63F9-4A47-8ECF-E8A2988E7F7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7A3AF8D1-1CFC-4034-97C9-2322D4515A24}"/>
              </a:ext>
            </a:extLst>
          </p:cNvPr>
          <p:cNvSpPr>
            <a:spLocks noGrp="1"/>
          </p:cNvSpPr>
          <p:nvPr>
            <p:ph type="dt" sz="half" idx="10"/>
          </p:nvPr>
        </p:nvSpPr>
        <p:spPr/>
        <p:txBody>
          <a:bodyPr/>
          <a:lstStyle/>
          <a:p>
            <a:fld id="{E5BE719D-A766-4E24-A5A0-3DF8EDB0DACD}" type="datetime1">
              <a:rPr lang="fr-FR" smtClean="0"/>
              <a:t>27/05/2021</a:t>
            </a:fld>
            <a:endParaRPr lang="fr-FR" dirty="0"/>
          </a:p>
        </p:txBody>
      </p:sp>
      <p:sp>
        <p:nvSpPr>
          <p:cNvPr id="5" name="Espace réservé du pied de page 4">
            <a:extLst>
              <a:ext uri="{FF2B5EF4-FFF2-40B4-BE49-F238E27FC236}">
                <a16:creationId xmlns:a16="http://schemas.microsoft.com/office/drawing/2014/main" xmlns="" id="{FF07A8E3-2998-4303-BA40-19E6E4840C57}"/>
              </a:ext>
            </a:extLst>
          </p:cNvPr>
          <p:cNvSpPr>
            <a:spLocks noGrp="1"/>
          </p:cNvSpPr>
          <p:nvPr>
            <p:ph type="ftr" sz="quarter" idx="11"/>
          </p:nvPr>
        </p:nvSpPr>
        <p:spPr/>
        <p:txBody>
          <a:bodyPr/>
          <a:lstStyle/>
          <a:p>
            <a:r>
              <a:rPr lang="fr-FR" smtClean="0"/>
              <a:t>FREE Compétences - ADVF - MP </a:t>
            </a:r>
            <a:endParaRPr lang="fr-FR" dirty="0"/>
          </a:p>
        </p:txBody>
      </p:sp>
      <p:sp>
        <p:nvSpPr>
          <p:cNvPr id="6" name="Espace réservé du numéro de diapositive 5">
            <a:extLst>
              <a:ext uri="{FF2B5EF4-FFF2-40B4-BE49-F238E27FC236}">
                <a16:creationId xmlns:a16="http://schemas.microsoft.com/office/drawing/2014/main" xmlns="" id="{1CC726DB-8918-481A-B76A-8732F175C448}"/>
              </a:ext>
            </a:extLst>
          </p:cNvPr>
          <p:cNvSpPr>
            <a:spLocks noGrp="1"/>
          </p:cNvSpPr>
          <p:nvPr>
            <p:ph type="sldNum" sz="quarter" idx="12"/>
          </p:nvPr>
        </p:nvSpPr>
        <p:spPr/>
        <p:txBody>
          <a:bodyPr/>
          <a:lstStyle/>
          <a:p>
            <a:fld id="{DC4E2E44-7E15-4F60-8769-B24118BA3663}" type="slidenum">
              <a:rPr lang="fr-FR" smtClean="0"/>
              <a:t>‹N°›</a:t>
            </a:fld>
            <a:endParaRPr lang="fr-FR" dirty="0"/>
          </a:p>
        </p:txBody>
      </p:sp>
    </p:spTree>
    <p:extLst>
      <p:ext uri="{BB962C8B-B14F-4D97-AF65-F5344CB8AC3E}">
        <p14:creationId xmlns:p14="http://schemas.microsoft.com/office/powerpoint/2010/main" val="718896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536D722-0223-4BC0-A121-93865393ECE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xmlns="" id="{3B362920-7326-4184-847C-4461A8B98DE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11C4AC1A-0F65-4D9C-9BFF-76F99FCF54CB}"/>
              </a:ext>
            </a:extLst>
          </p:cNvPr>
          <p:cNvSpPr>
            <a:spLocks noGrp="1"/>
          </p:cNvSpPr>
          <p:nvPr>
            <p:ph type="dt" sz="half" idx="10"/>
          </p:nvPr>
        </p:nvSpPr>
        <p:spPr/>
        <p:txBody>
          <a:bodyPr/>
          <a:lstStyle/>
          <a:p>
            <a:fld id="{E0F9420D-87E4-4874-9275-234DDA4ABD44}" type="datetime1">
              <a:rPr lang="fr-FR" smtClean="0"/>
              <a:t>27/05/2021</a:t>
            </a:fld>
            <a:endParaRPr lang="fr-FR" dirty="0"/>
          </a:p>
        </p:txBody>
      </p:sp>
      <p:sp>
        <p:nvSpPr>
          <p:cNvPr id="5" name="Espace réservé du pied de page 4">
            <a:extLst>
              <a:ext uri="{FF2B5EF4-FFF2-40B4-BE49-F238E27FC236}">
                <a16:creationId xmlns:a16="http://schemas.microsoft.com/office/drawing/2014/main" xmlns="" id="{28A15BAA-0898-4EDA-BBAC-0F95F024D2B5}"/>
              </a:ext>
            </a:extLst>
          </p:cNvPr>
          <p:cNvSpPr>
            <a:spLocks noGrp="1"/>
          </p:cNvSpPr>
          <p:nvPr>
            <p:ph type="ftr" sz="quarter" idx="11"/>
          </p:nvPr>
        </p:nvSpPr>
        <p:spPr/>
        <p:txBody>
          <a:bodyPr/>
          <a:lstStyle/>
          <a:p>
            <a:r>
              <a:rPr lang="fr-FR" smtClean="0"/>
              <a:t>FREE Compétences - ADVF - MP </a:t>
            </a:r>
            <a:endParaRPr lang="fr-FR" dirty="0"/>
          </a:p>
        </p:txBody>
      </p:sp>
      <p:sp>
        <p:nvSpPr>
          <p:cNvPr id="6" name="Espace réservé du numéro de diapositive 5">
            <a:extLst>
              <a:ext uri="{FF2B5EF4-FFF2-40B4-BE49-F238E27FC236}">
                <a16:creationId xmlns:a16="http://schemas.microsoft.com/office/drawing/2014/main" xmlns="" id="{106092EB-3906-44A8-AFAD-59BB9E54C59C}"/>
              </a:ext>
            </a:extLst>
          </p:cNvPr>
          <p:cNvSpPr>
            <a:spLocks noGrp="1"/>
          </p:cNvSpPr>
          <p:nvPr>
            <p:ph type="sldNum" sz="quarter" idx="12"/>
          </p:nvPr>
        </p:nvSpPr>
        <p:spPr/>
        <p:txBody>
          <a:bodyPr/>
          <a:lstStyle/>
          <a:p>
            <a:fld id="{DC4E2E44-7E15-4F60-8769-B24118BA3663}" type="slidenum">
              <a:rPr lang="fr-FR" smtClean="0"/>
              <a:t>‹N°›</a:t>
            </a:fld>
            <a:endParaRPr lang="fr-FR" dirty="0"/>
          </a:p>
        </p:txBody>
      </p:sp>
    </p:spTree>
    <p:extLst>
      <p:ext uri="{BB962C8B-B14F-4D97-AF65-F5344CB8AC3E}">
        <p14:creationId xmlns:p14="http://schemas.microsoft.com/office/powerpoint/2010/main" val="4118572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63F34B7-6315-45B4-A2DD-A0C8B29B032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xmlns="" id="{EADF0204-39EE-4942-BB41-DD1E91B0A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xmlns="" id="{D8E4828F-4403-4E26-A9C1-984315DC3E52}"/>
              </a:ext>
            </a:extLst>
          </p:cNvPr>
          <p:cNvSpPr>
            <a:spLocks noGrp="1"/>
          </p:cNvSpPr>
          <p:nvPr>
            <p:ph type="dt" sz="half" idx="10"/>
          </p:nvPr>
        </p:nvSpPr>
        <p:spPr/>
        <p:txBody>
          <a:bodyPr/>
          <a:lstStyle/>
          <a:p>
            <a:fld id="{FC7F4DF6-9FD0-4EAA-A1D9-E74CB40B9256}" type="datetime1">
              <a:rPr lang="fr-FR" smtClean="0"/>
              <a:t>27/05/2021</a:t>
            </a:fld>
            <a:endParaRPr lang="fr-FR" dirty="0"/>
          </a:p>
        </p:txBody>
      </p:sp>
      <p:sp>
        <p:nvSpPr>
          <p:cNvPr id="5" name="Espace réservé du pied de page 4">
            <a:extLst>
              <a:ext uri="{FF2B5EF4-FFF2-40B4-BE49-F238E27FC236}">
                <a16:creationId xmlns:a16="http://schemas.microsoft.com/office/drawing/2014/main" xmlns="" id="{5803D39B-1BF7-4EBC-84AE-CBAB05E68AF8}"/>
              </a:ext>
            </a:extLst>
          </p:cNvPr>
          <p:cNvSpPr>
            <a:spLocks noGrp="1"/>
          </p:cNvSpPr>
          <p:nvPr>
            <p:ph type="ftr" sz="quarter" idx="11"/>
          </p:nvPr>
        </p:nvSpPr>
        <p:spPr/>
        <p:txBody>
          <a:bodyPr/>
          <a:lstStyle/>
          <a:p>
            <a:r>
              <a:rPr lang="fr-FR" smtClean="0"/>
              <a:t>FREE Compétences - ADVF - MP </a:t>
            </a:r>
            <a:endParaRPr lang="fr-FR" dirty="0"/>
          </a:p>
        </p:txBody>
      </p:sp>
      <p:sp>
        <p:nvSpPr>
          <p:cNvPr id="6" name="Espace réservé du numéro de diapositive 5">
            <a:extLst>
              <a:ext uri="{FF2B5EF4-FFF2-40B4-BE49-F238E27FC236}">
                <a16:creationId xmlns:a16="http://schemas.microsoft.com/office/drawing/2014/main" xmlns="" id="{B86BE809-99BF-4917-BD77-B213FF7EF4F6}"/>
              </a:ext>
            </a:extLst>
          </p:cNvPr>
          <p:cNvSpPr>
            <a:spLocks noGrp="1"/>
          </p:cNvSpPr>
          <p:nvPr>
            <p:ph type="sldNum" sz="quarter" idx="12"/>
          </p:nvPr>
        </p:nvSpPr>
        <p:spPr/>
        <p:txBody>
          <a:bodyPr/>
          <a:lstStyle/>
          <a:p>
            <a:fld id="{DC4E2E44-7E15-4F60-8769-B24118BA3663}" type="slidenum">
              <a:rPr lang="fr-FR" smtClean="0"/>
              <a:t>‹N°›</a:t>
            </a:fld>
            <a:endParaRPr lang="fr-FR" dirty="0"/>
          </a:p>
        </p:txBody>
      </p:sp>
    </p:spTree>
    <p:extLst>
      <p:ext uri="{BB962C8B-B14F-4D97-AF65-F5344CB8AC3E}">
        <p14:creationId xmlns:p14="http://schemas.microsoft.com/office/powerpoint/2010/main" val="146090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45CCCDB-DC25-4585-B44D-8B07907C628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xmlns="" id="{80594B6C-9A79-4F01-8E6F-16EF701FC4B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xmlns="" id="{59B5668E-6892-48BC-B507-EE404731B18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xmlns="" id="{D7C84A56-E455-4AD0-BFF1-1721D47F7800}"/>
              </a:ext>
            </a:extLst>
          </p:cNvPr>
          <p:cNvSpPr>
            <a:spLocks noGrp="1"/>
          </p:cNvSpPr>
          <p:nvPr>
            <p:ph type="dt" sz="half" idx="10"/>
          </p:nvPr>
        </p:nvSpPr>
        <p:spPr/>
        <p:txBody>
          <a:bodyPr/>
          <a:lstStyle/>
          <a:p>
            <a:fld id="{533947D8-B011-4827-8559-46FC0306D250}" type="datetime1">
              <a:rPr lang="fr-FR" smtClean="0"/>
              <a:t>27/05/2021</a:t>
            </a:fld>
            <a:endParaRPr lang="fr-FR" dirty="0"/>
          </a:p>
        </p:txBody>
      </p:sp>
      <p:sp>
        <p:nvSpPr>
          <p:cNvPr id="6" name="Espace réservé du pied de page 5">
            <a:extLst>
              <a:ext uri="{FF2B5EF4-FFF2-40B4-BE49-F238E27FC236}">
                <a16:creationId xmlns:a16="http://schemas.microsoft.com/office/drawing/2014/main" xmlns="" id="{C965FC4E-D006-4957-9626-45D301A4D6D6}"/>
              </a:ext>
            </a:extLst>
          </p:cNvPr>
          <p:cNvSpPr>
            <a:spLocks noGrp="1"/>
          </p:cNvSpPr>
          <p:nvPr>
            <p:ph type="ftr" sz="quarter" idx="11"/>
          </p:nvPr>
        </p:nvSpPr>
        <p:spPr/>
        <p:txBody>
          <a:bodyPr/>
          <a:lstStyle/>
          <a:p>
            <a:r>
              <a:rPr lang="fr-FR" smtClean="0"/>
              <a:t>FREE Compétences - ADVF - MP </a:t>
            </a:r>
            <a:endParaRPr lang="fr-FR" dirty="0"/>
          </a:p>
        </p:txBody>
      </p:sp>
      <p:sp>
        <p:nvSpPr>
          <p:cNvPr id="7" name="Espace réservé du numéro de diapositive 6">
            <a:extLst>
              <a:ext uri="{FF2B5EF4-FFF2-40B4-BE49-F238E27FC236}">
                <a16:creationId xmlns:a16="http://schemas.microsoft.com/office/drawing/2014/main" xmlns="" id="{A5A0CCC7-ABE4-4A0B-8013-733F99D89BE2}"/>
              </a:ext>
            </a:extLst>
          </p:cNvPr>
          <p:cNvSpPr>
            <a:spLocks noGrp="1"/>
          </p:cNvSpPr>
          <p:nvPr>
            <p:ph type="sldNum" sz="quarter" idx="12"/>
          </p:nvPr>
        </p:nvSpPr>
        <p:spPr/>
        <p:txBody>
          <a:bodyPr/>
          <a:lstStyle/>
          <a:p>
            <a:fld id="{DC4E2E44-7E15-4F60-8769-B24118BA3663}" type="slidenum">
              <a:rPr lang="fr-FR" smtClean="0"/>
              <a:t>‹N°›</a:t>
            </a:fld>
            <a:endParaRPr lang="fr-FR" dirty="0"/>
          </a:p>
        </p:txBody>
      </p:sp>
    </p:spTree>
    <p:extLst>
      <p:ext uri="{BB962C8B-B14F-4D97-AF65-F5344CB8AC3E}">
        <p14:creationId xmlns:p14="http://schemas.microsoft.com/office/powerpoint/2010/main" val="3054846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D16E6C8-7424-4EA8-B39E-8E6424C08F5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xmlns="" id="{6F22EEA3-4A14-4E70-9B35-D6B093140C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xmlns="" id="{BF8973E8-CFD0-45D3-A892-25E6AE85D9D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xmlns="" id="{91B97660-1333-4364-8D19-52E2D95D82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xmlns="" id="{F2328BE5-3DFF-43A1-B749-B2A33B0F4BD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xmlns="" id="{45031423-050A-489B-8A84-8C96684C0253}"/>
              </a:ext>
            </a:extLst>
          </p:cNvPr>
          <p:cNvSpPr>
            <a:spLocks noGrp="1"/>
          </p:cNvSpPr>
          <p:nvPr>
            <p:ph type="dt" sz="half" idx="10"/>
          </p:nvPr>
        </p:nvSpPr>
        <p:spPr/>
        <p:txBody>
          <a:bodyPr/>
          <a:lstStyle/>
          <a:p>
            <a:fld id="{512F53DB-8AE9-43FF-B2DD-48A44765C292}" type="datetime1">
              <a:rPr lang="fr-FR" smtClean="0"/>
              <a:t>27/05/2021</a:t>
            </a:fld>
            <a:endParaRPr lang="fr-FR" dirty="0"/>
          </a:p>
        </p:txBody>
      </p:sp>
      <p:sp>
        <p:nvSpPr>
          <p:cNvPr id="8" name="Espace réservé du pied de page 7">
            <a:extLst>
              <a:ext uri="{FF2B5EF4-FFF2-40B4-BE49-F238E27FC236}">
                <a16:creationId xmlns:a16="http://schemas.microsoft.com/office/drawing/2014/main" xmlns="" id="{10117024-5AEB-4412-9F25-17CC87AD33A1}"/>
              </a:ext>
            </a:extLst>
          </p:cNvPr>
          <p:cNvSpPr>
            <a:spLocks noGrp="1"/>
          </p:cNvSpPr>
          <p:nvPr>
            <p:ph type="ftr" sz="quarter" idx="11"/>
          </p:nvPr>
        </p:nvSpPr>
        <p:spPr/>
        <p:txBody>
          <a:bodyPr/>
          <a:lstStyle/>
          <a:p>
            <a:r>
              <a:rPr lang="fr-FR" smtClean="0"/>
              <a:t>FREE Compétences - ADVF - MP </a:t>
            </a:r>
            <a:endParaRPr lang="fr-FR" dirty="0"/>
          </a:p>
        </p:txBody>
      </p:sp>
      <p:sp>
        <p:nvSpPr>
          <p:cNvPr id="9" name="Espace réservé du numéro de diapositive 8">
            <a:extLst>
              <a:ext uri="{FF2B5EF4-FFF2-40B4-BE49-F238E27FC236}">
                <a16:creationId xmlns:a16="http://schemas.microsoft.com/office/drawing/2014/main" xmlns="" id="{126A6613-4521-4165-A64C-0E9EE6888C5F}"/>
              </a:ext>
            </a:extLst>
          </p:cNvPr>
          <p:cNvSpPr>
            <a:spLocks noGrp="1"/>
          </p:cNvSpPr>
          <p:nvPr>
            <p:ph type="sldNum" sz="quarter" idx="12"/>
          </p:nvPr>
        </p:nvSpPr>
        <p:spPr/>
        <p:txBody>
          <a:bodyPr/>
          <a:lstStyle/>
          <a:p>
            <a:fld id="{DC4E2E44-7E15-4F60-8769-B24118BA3663}" type="slidenum">
              <a:rPr lang="fr-FR" smtClean="0"/>
              <a:t>‹N°›</a:t>
            </a:fld>
            <a:endParaRPr lang="fr-FR" dirty="0"/>
          </a:p>
        </p:txBody>
      </p:sp>
    </p:spTree>
    <p:extLst>
      <p:ext uri="{BB962C8B-B14F-4D97-AF65-F5344CB8AC3E}">
        <p14:creationId xmlns:p14="http://schemas.microsoft.com/office/powerpoint/2010/main" val="80190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8215281-5F17-4456-BDE3-68F0B3BE33C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xmlns="" id="{9117DB2A-A757-443C-999B-F97127A5F155}"/>
              </a:ext>
            </a:extLst>
          </p:cNvPr>
          <p:cNvSpPr>
            <a:spLocks noGrp="1"/>
          </p:cNvSpPr>
          <p:nvPr>
            <p:ph type="dt" sz="half" idx="10"/>
          </p:nvPr>
        </p:nvSpPr>
        <p:spPr/>
        <p:txBody>
          <a:bodyPr/>
          <a:lstStyle/>
          <a:p>
            <a:fld id="{A9B8C033-A0CC-4C37-9981-5ECCB5EDB265}" type="datetime1">
              <a:rPr lang="fr-FR" smtClean="0"/>
              <a:t>27/05/2021</a:t>
            </a:fld>
            <a:endParaRPr lang="fr-FR" dirty="0"/>
          </a:p>
        </p:txBody>
      </p:sp>
      <p:sp>
        <p:nvSpPr>
          <p:cNvPr id="4" name="Espace réservé du pied de page 3">
            <a:extLst>
              <a:ext uri="{FF2B5EF4-FFF2-40B4-BE49-F238E27FC236}">
                <a16:creationId xmlns:a16="http://schemas.microsoft.com/office/drawing/2014/main" xmlns="" id="{2593CCD7-8AE2-4020-8914-46FF6AF2C3ED}"/>
              </a:ext>
            </a:extLst>
          </p:cNvPr>
          <p:cNvSpPr>
            <a:spLocks noGrp="1"/>
          </p:cNvSpPr>
          <p:nvPr>
            <p:ph type="ftr" sz="quarter" idx="11"/>
          </p:nvPr>
        </p:nvSpPr>
        <p:spPr/>
        <p:txBody>
          <a:bodyPr/>
          <a:lstStyle/>
          <a:p>
            <a:r>
              <a:rPr lang="fr-FR" smtClean="0"/>
              <a:t>FREE Compétences - ADVF - MP </a:t>
            </a:r>
            <a:endParaRPr lang="fr-FR" dirty="0"/>
          </a:p>
        </p:txBody>
      </p:sp>
      <p:sp>
        <p:nvSpPr>
          <p:cNvPr id="5" name="Espace réservé du numéro de diapositive 4">
            <a:extLst>
              <a:ext uri="{FF2B5EF4-FFF2-40B4-BE49-F238E27FC236}">
                <a16:creationId xmlns:a16="http://schemas.microsoft.com/office/drawing/2014/main" xmlns="" id="{120A448A-2F78-4458-9E0A-1B43CCD1C976}"/>
              </a:ext>
            </a:extLst>
          </p:cNvPr>
          <p:cNvSpPr>
            <a:spLocks noGrp="1"/>
          </p:cNvSpPr>
          <p:nvPr>
            <p:ph type="sldNum" sz="quarter" idx="12"/>
          </p:nvPr>
        </p:nvSpPr>
        <p:spPr/>
        <p:txBody>
          <a:bodyPr/>
          <a:lstStyle/>
          <a:p>
            <a:fld id="{DC4E2E44-7E15-4F60-8769-B24118BA3663}" type="slidenum">
              <a:rPr lang="fr-FR" smtClean="0"/>
              <a:t>‹N°›</a:t>
            </a:fld>
            <a:endParaRPr lang="fr-FR" dirty="0"/>
          </a:p>
        </p:txBody>
      </p:sp>
    </p:spTree>
    <p:extLst>
      <p:ext uri="{BB962C8B-B14F-4D97-AF65-F5344CB8AC3E}">
        <p14:creationId xmlns:p14="http://schemas.microsoft.com/office/powerpoint/2010/main" val="3589093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xmlns="" id="{895E9800-BDEF-4892-974F-CB29DF1772BF}"/>
              </a:ext>
            </a:extLst>
          </p:cNvPr>
          <p:cNvSpPr>
            <a:spLocks noGrp="1"/>
          </p:cNvSpPr>
          <p:nvPr>
            <p:ph type="dt" sz="half" idx="10"/>
          </p:nvPr>
        </p:nvSpPr>
        <p:spPr/>
        <p:txBody>
          <a:bodyPr/>
          <a:lstStyle/>
          <a:p>
            <a:fld id="{F5F6F6F5-EC9A-420C-AEE3-7E0304CB63BA}" type="datetime1">
              <a:rPr lang="fr-FR" smtClean="0"/>
              <a:t>27/05/2021</a:t>
            </a:fld>
            <a:endParaRPr lang="fr-FR" dirty="0"/>
          </a:p>
        </p:txBody>
      </p:sp>
      <p:sp>
        <p:nvSpPr>
          <p:cNvPr id="3" name="Espace réservé du pied de page 2">
            <a:extLst>
              <a:ext uri="{FF2B5EF4-FFF2-40B4-BE49-F238E27FC236}">
                <a16:creationId xmlns:a16="http://schemas.microsoft.com/office/drawing/2014/main" xmlns="" id="{30F5344E-5057-43B3-A0A5-4088D600C95F}"/>
              </a:ext>
            </a:extLst>
          </p:cNvPr>
          <p:cNvSpPr>
            <a:spLocks noGrp="1"/>
          </p:cNvSpPr>
          <p:nvPr>
            <p:ph type="ftr" sz="quarter" idx="11"/>
          </p:nvPr>
        </p:nvSpPr>
        <p:spPr/>
        <p:txBody>
          <a:bodyPr/>
          <a:lstStyle/>
          <a:p>
            <a:r>
              <a:rPr lang="fr-FR" smtClean="0"/>
              <a:t>FREE Compétences - ADVF - MP </a:t>
            </a:r>
            <a:endParaRPr lang="fr-FR" dirty="0"/>
          </a:p>
        </p:txBody>
      </p:sp>
      <p:sp>
        <p:nvSpPr>
          <p:cNvPr id="4" name="Espace réservé du numéro de diapositive 3">
            <a:extLst>
              <a:ext uri="{FF2B5EF4-FFF2-40B4-BE49-F238E27FC236}">
                <a16:creationId xmlns:a16="http://schemas.microsoft.com/office/drawing/2014/main" xmlns="" id="{5F1AF57D-06F9-4483-A75A-FCB3DE45F6E0}"/>
              </a:ext>
            </a:extLst>
          </p:cNvPr>
          <p:cNvSpPr>
            <a:spLocks noGrp="1"/>
          </p:cNvSpPr>
          <p:nvPr>
            <p:ph type="sldNum" sz="quarter" idx="12"/>
          </p:nvPr>
        </p:nvSpPr>
        <p:spPr/>
        <p:txBody>
          <a:bodyPr/>
          <a:lstStyle/>
          <a:p>
            <a:fld id="{DC4E2E44-7E15-4F60-8769-B24118BA3663}" type="slidenum">
              <a:rPr lang="fr-FR" smtClean="0"/>
              <a:t>‹N°›</a:t>
            </a:fld>
            <a:endParaRPr lang="fr-FR" dirty="0"/>
          </a:p>
        </p:txBody>
      </p:sp>
    </p:spTree>
    <p:extLst>
      <p:ext uri="{BB962C8B-B14F-4D97-AF65-F5344CB8AC3E}">
        <p14:creationId xmlns:p14="http://schemas.microsoft.com/office/powerpoint/2010/main" val="2698453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B2C1DDA-24E3-462C-93AA-029667CD54B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xmlns="" id="{DA1C8C5B-9177-4A77-B3C4-643C897491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xmlns="" id="{15597AD5-2922-44ED-94F5-520412EC20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xmlns="" id="{0949BF19-2768-4A9C-B7B2-54D6FF74BC2B}"/>
              </a:ext>
            </a:extLst>
          </p:cNvPr>
          <p:cNvSpPr>
            <a:spLocks noGrp="1"/>
          </p:cNvSpPr>
          <p:nvPr>
            <p:ph type="dt" sz="half" idx="10"/>
          </p:nvPr>
        </p:nvSpPr>
        <p:spPr/>
        <p:txBody>
          <a:bodyPr/>
          <a:lstStyle/>
          <a:p>
            <a:fld id="{37576FBB-3343-4718-973E-5C44AA7E5B87}" type="datetime1">
              <a:rPr lang="fr-FR" smtClean="0"/>
              <a:t>27/05/2021</a:t>
            </a:fld>
            <a:endParaRPr lang="fr-FR" dirty="0"/>
          </a:p>
        </p:txBody>
      </p:sp>
      <p:sp>
        <p:nvSpPr>
          <p:cNvPr id="6" name="Espace réservé du pied de page 5">
            <a:extLst>
              <a:ext uri="{FF2B5EF4-FFF2-40B4-BE49-F238E27FC236}">
                <a16:creationId xmlns:a16="http://schemas.microsoft.com/office/drawing/2014/main" xmlns="" id="{D83B82F4-BF2C-4271-8ED8-16D72EBB9E1A}"/>
              </a:ext>
            </a:extLst>
          </p:cNvPr>
          <p:cNvSpPr>
            <a:spLocks noGrp="1"/>
          </p:cNvSpPr>
          <p:nvPr>
            <p:ph type="ftr" sz="quarter" idx="11"/>
          </p:nvPr>
        </p:nvSpPr>
        <p:spPr/>
        <p:txBody>
          <a:bodyPr/>
          <a:lstStyle/>
          <a:p>
            <a:r>
              <a:rPr lang="fr-FR" smtClean="0"/>
              <a:t>FREE Compétences - ADVF - MP </a:t>
            </a:r>
            <a:endParaRPr lang="fr-FR" dirty="0"/>
          </a:p>
        </p:txBody>
      </p:sp>
      <p:sp>
        <p:nvSpPr>
          <p:cNvPr id="7" name="Espace réservé du numéro de diapositive 6">
            <a:extLst>
              <a:ext uri="{FF2B5EF4-FFF2-40B4-BE49-F238E27FC236}">
                <a16:creationId xmlns:a16="http://schemas.microsoft.com/office/drawing/2014/main" xmlns="" id="{3ECA1B7F-AB77-4100-AAAD-BF97AAF9DFA2}"/>
              </a:ext>
            </a:extLst>
          </p:cNvPr>
          <p:cNvSpPr>
            <a:spLocks noGrp="1"/>
          </p:cNvSpPr>
          <p:nvPr>
            <p:ph type="sldNum" sz="quarter" idx="12"/>
          </p:nvPr>
        </p:nvSpPr>
        <p:spPr/>
        <p:txBody>
          <a:bodyPr/>
          <a:lstStyle/>
          <a:p>
            <a:fld id="{DC4E2E44-7E15-4F60-8769-B24118BA3663}" type="slidenum">
              <a:rPr lang="fr-FR" smtClean="0"/>
              <a:t>‹N°›</a:t>
            </a:fld>
            <a:endParaRPr lang="fr-FR" dirty="0"/>
          </a:p>
        </p:txBody>
      </p:sp>
    </p:spTree>
    <p:extLst>
      <p:ext uri="{BB962C8B-B14F-4D97-AF65-F5344CB8AC3E}">
        <p14:creationId xmlns:p14="http://schemas.microsoft.com/office/powerpoint/2010/main" val="1995163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508F926-2B2A-4461-8602-DEE254E2CC9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xmlns="" id="{8A80AE52-1DF7-4F4A-A1A2-05CF7DDB66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xmlns="" id="{2D8DCC48-6052-40C1-B2A2-7C0C98E8E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xmlns="" id="{9F0D0C38-899E-4DE4-A665-942EC239CFD3}"/>
              </a:ext>
            </a:extLst>
          </p:cNvPr>
          <p:cNvSpPr>
            <a:spLocks noGrp="1"/>
          </p:cNvSpPr>
          <p:nvPr>
            <p:ph type="dt" sz="half" idx="10"/>
          </p:nvPr>
        </p:nvSpPr>
        <p:spPr/>
        <p:txBody>
          <a:bodyPr/>
          <a:lstStyle/>
          <a:p>
            <a:fld id="{B0032B17-0A49-4A77-91AB-3BA5D6D4208E}" type="datetime1">
              <a:rPr lang="fr-FR" smtClean="0"/>
              <a:t>27/05/2021</a:t>
            </a:fld>
            <a:endParaRPr lang="fr-FR" dirty="0"/>
          </a:p>
        </p:txBody>
      </p:sp>
      <p:sp>
        <p:nvSpPr>
          <p:cNvPr id="6" name="Espace réservé du pied de page 5">
            <a:extLst>
              <a:ext uri="{FF2B5EF4-FFF2-40B4-BE49-F238E27FC236}">
                <a16:creationId xmlns:a16="http://schemas.microsoft.com/office/drawing/2014/main" xmlns="" id="{E70D2A9B-15A6-4B2E-8FB9-B7F4CC6E1FB4}"/>
              </a:ext>
            </a:extLst>
          </p:cNvPr>
          <p:cNvSpPr>
            <a:spLocks noGrp="1"/>
          </p:cNvSpPr>
          <p:nvPr>
            <p:ph type="ftr" sz="quarter" idx="11"/>
          </p:nvPr>
        </p:nvSpPr>
        <p:spPr/>
        <p:txBody>
          <a:bodyPr/>
          <a:lstStyle/>
          <a:p>
            <a:r>
              <a:rPr lang="fr-FR" smtClean="0"/>
              <a:t>FREE Compétences - ADVF - MP </a:t>
            </a:r>
            <a:endParaRPr lang="fr-FR" dirty="0"/>
          </a:p>
        </p:txBody>
      </p:sp>
      <p:sp>
        <p:nvSpPr>
          <p:cNvPr id="7" name="Espace réservé du numéro de diapositive 6">
            <a:extLst>
              <a:ext uri="{FF2B5EF4-FFF2-40B4-BE49-F238E27FC236}">
                <a16:creationId xmlns:a16="http://schemas.microsoft.com/office/drawing/2014/main" xmlns="" id="{E1F7BF0D-10F7-4CF4-8AD0-D3E25D73762D}"/>
              </a:ext>
            </a:extLst>
          </p:cNvPr>
          <p:cNvSpPr>
            <a:spLocks noGrp="1"/>
          </p:cNvSpPr>
          <p:nvPr>
            <p:ph type="sldNum" sz="quarter" idx="12"/>
          </p:nvPr>
        </p:nvSpPr>
        <p:spPr/>
        <p:txBody>
          <a:bodyPr/>
          <a:lstStyle/>
          <a:p>
            <a:fld id="{DC4E2E44-7E15-4F60-8769-B24118BA3663}" type="slidenum">
              <a:rPr lang="fr-FR" smtClean="0"/>
              <a:t>‹N°›</a:t>
            </a:fld>
            <a:endParaRPr lang="fr-FR" dirty="0"/>
          </a:p>
        </p:txBody>
      </p:sp>
    </p:spTree>
    <p:extLst>
      <p:ext uri="{BB962C8B-B14F-4D97-AF65-F5344CB8AC3E}">
        <p14:creationId xmlns:p14="http://schemas.microsoft.com/office/powerpoint/2010/main" val="1450287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xmlns="" id="{69778B3D-B578-411E-B2EE-52DD62E31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xmlns="" id="{C93A64F8-244E-4361-8D37-7E9BCA44DE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F7AEDF62-BDE4-43B1-A96A-EA974AF5C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025CB0-D157-4C28-93D7-AABD244FE38E}" type="datetime1">
              <a:rPr lang="fr-FR" smtClean="0"/>
              <a:t>27/05/2021</a:t>
            </a:fld>
            <a:endParaRPr lang="fr-FR" dirty="0"/>
          </a:p>
        </p:txBody>
      </p:sp>
      <p:sp>
        <p:nvSpPr>
          <p:cNvPr id="5" name="Espace réservé du pied de page 4">
            <a:extLst>
              <a:ext uri="{FF2B5EF4-FFF2-40B4-BE49-F238E27FC236}">
                <a16:creationId xmlns:a16="http://schemas.microsoft.com/office/drawing/2014/main" xmlns="" id="{A8DFAAAB-E0B7-4290-954B-9C132B95C9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FREE Compétences - ADVF - MP </a:t>
            </a:r>
            <a:endParaRPr lang="fr-FR" dirty="0"/>
          </a:p>
        </p:txBody>
      </p:sp>
      <p:sp>
        <p:nvSpPr>
          <p:cNvPr id="6" name="Espace réservé du numéro de diapositive 5">
            <a:extLst>
              <a:ext uri="{FF2B5EF4-FFF2-40B4-BE49-F238E27FC236}">
                <a16:creationId xmlns:a16="http://schemas.microsoft.com/office/drawing/2014/main" xmlns="" id="{5EF5CABA-04DB-40B4-80EA-42BF77FEA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4E2E44-7E15-4F60-8769-B24118BA3663}" type="slidenum">
              <a:rPr lang="fr-FR" smtClean="0"/>
              <a:t>‹N°›</a:t>
            </a:fld>
            <a:endParaRPr lang="fr-FR" dirty="0"/>
          </a:p>
        </p:txBody>
      </p:sp>
    </p:spTree>
    <p:extLst>
      <p:ext uri="{BB962C8B-B14F-4D97-AF65-F5344CB8AC3E}">
        <p14:creationId xmlns:p14="http://schemas.microsoft.com/office/powerpoint/2010/main" val="794536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4.gif"/></Relationships>
</file>

<file path=ppt/slides/_rels/slide104.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vimeo.com/121872951" TargetMode="External"/><Relationship Id="rId2" Type="http://schemas.openxmlformats.org/officeDocument/2006/relationships/image" Target="../media/image2.jpg"/><Relationship Id="rId1" Type="http://schemas.openxmlformats.org/officeDocument/2006/relationships/slideLayout" Target="../slideLayouts/slideLayout8.xml"/><Relationship Id="rId4" Type="http://schemas.openxmlformats.org/officeDocument/2006/relationships/hyperlink" Target="https://creativecommons.org/licenses/by-nc-sa/3.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8.xml"/><Relationship Id="rId4" Type="http://schemas.microsoft.com/office/2007/relationships/hdphoto" Target="../media/hdphoto12.wdp"/></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38.jpeg"/></Relationships>
</file>

<file path=ppt/slides/_rels/slide4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38.jpeg"/></Relationships>
</file>

<file path=ppt/slides/_rels/slide4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hyperlink" Target="https://hablasignada.divertic.org/buscar.php?ids=548" TargetMode="External"/></Relationships>
</file>

<file path=ppt/slides/_rels/slide4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hyperlink" Target="https://hablasignada.divertic.org/buscar.php?ids=548"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pxhere.com/en/photo/1325946" TargetMode="External"/><Relationship Id="rId4" Type="http://schemas.microsoft.com/office/2007/relationships/hdphoto" Target="../media/hdphoto16.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pxhere.com/en/photo/1325946" TargetMode="External"/><Relationship Id="rId4" Type="http://schemas.microsoft.com/office/2007/relationships/hdphoto" Target="../media/hdphoto16.wdp"/></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hyperlink" Target="http://www.mamanstestent.com/2014/05/apprendre-sans-apprendre.html" TargetMode="External"/></Relationships>
</file>

<file path=ppt/slides/_rels/slide5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hyperlink" Target="http://www.mamanstestent.com/2014/05/apprendre-sans-apprendre.html"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hyperlink" Target="http://www.mamanstestent.com/2014/05/apprendre-sans-apprendre.ht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97.xml.rels><?xml version="1.0" encoding="UTF-8" standalone="yes"?>
<Relationships xmlns="http://schemas.openxmlformats.org/package/2006/relationships"><Relationship Id="rId2" Type="http://schemas.openxmlformats.org/officeDocument/2006/relationships/hyperlink" Target="https://www.revedepan.com/science-et-nature/" TargetMode="Externa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pic>
        <p:nvPicPr>
          <p:cNvPr id="3" name="Picture 2" descr="Café des familles">
            <a:extLst>
              <a:ext uri="{FF2B5EF4-FFF2-40B4-BE49-F238E27FC236}">
                <a16:creationId xmlns:a16="http://schemas.microsoft.com/office/drawing/2014/main" xmlns="" id="{FF8E4963-564D-4AD7-9D12-28F82263A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44436"/>
            <a:ext cx="9144000" cy="397957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5118619D-F256-4759-8C9F-535FD7DA8C7C}"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dirty="0" smtClean="0"/>
              <a:t>FREE Compétences - ADVF - MP </a:t>
            </a:r>
            <a:endParaRPr lang="fr-FR" dirty="0"/>
          </a:p>
        </p:txBody>
      </p:sp>
    </p:spTree>
    <p:extLst>
      <p:ext uri="{BB962C8B-B14F-4D97-AF65-F5344CB8AC3E}">
        <p14:creationId xmlns:p14="http://schemas.microsoft.com/office/powerpoint/2010/main" val="1119622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9AE0AEA8-1B14-4340-BD23-00F19637727C}"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10</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4" y="2237509"/>
            <a:ext cx="7587967" cy="2308324"/>
          </a:xfrm>
          <a:prstGeom prst="rect">
            <a:avLst/>
          </a:prstGeom>
          <a:noFill/>
        </p:spPr>
        <p:txBody>
          <a:bodyPr wrap="square" rtlCol="0">
            <a:spAutoFit/>
          </a:bodyPr>
          <a:lstStyle/>
          <a:p>
            <a:pPr marL="342900" indent="-342900" algn="just">
              <a:buFontTx/>
              <a:buChar char="-"/>
            </a:pPr>
            <a:r>
              <a:rPr lang="fr-FR" sz="2400" dirty="0"/>
              <a:t>Cependant, elle doit faire preuve de souplesse et d’initiative pour tenir compte du moment et réagir aux </a:t>
            </a:r>
            <a:r>
              <a:rPr lang="fr-FR" sz="2400" dirty="0" smtClean="0"/>
              <a:t>situations d’urgence.</a:t>
            </a:r>
            <a:endParaRPr lang="fr-FR" sz="2400" dirty="0"/>
          </a:p>
          <a:p>
            <a:pPr algn="just"/>
            <a:endParaRPr lang="fr-FR" sz="2400" dirty="0"/>
          </a:p>
          <a:p>
            <a:pPr marL="342900" indent="-342900" algn="just">
              <a:buFontTx/>
              <a:buChar char="-"/>
            </a:pPr>
            <a:r>
              <a:rPr lang="fr-FR" sz="2400" dirty="0"/>
              <a:t>Il/elle utilise le matériel, </a:t>
            </a:r>
            <a:r>
              <a:rPr lang="fr-FR" sz="2400" dirty="0" smtClean="0"/>
              <a:t>produit, </a:t>
            </a:r>
            <a:r>
              <a:rPr lang="fr-FR" sz="2400" dirty="0"/>
              <a:t>équipements disponibles au domicile des parents.</a:t>
            </a:r>
          </a:p>
        </p:txBody>
      </p:sp>
      <p:pic>
        <p:nvPicPr>
          <p:cNvPr id="1026" name="Picture 2" descr="Le contrat de franchise | Choisir Sa Franchise">
            <a:extLst>
              <a:ext uri="{FF2B5EF4-FFF2-40B4-BE49-F238E27FC236}">
                <a16:creationId xmlns:a16="http://schemas.microsoft.com/office/drawing/2014/main" xmlns="" id="{D5067ABD-A690-496D-9DC9-590380447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4740" y="2244436"/>
            <a:ext cx="3654362" cy="318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37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57FD3BE9-0936-4291-9914-47C62D998CB0}"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100</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11" name="Titre 1">
            <a:extLst>
              <a:ext uri="{FF2B5EF4-FFF2-40B4-BE49-F238E27FC236}">
                <a16:creationId xmlns:a16="http://schemas.microsoft.com/office/drawing/2014/main" xmlns="" id="{64D2403F-4E7E-445D-90F4-9D0DFEEA4152}"/>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graphicFrame>
        <p:nvGraphicFramePr>
          <p:cNvPr id="2" name="Tableau 2">
            <a:extLst>
              <a:ext uri="{FF2B5EF4-FFF2-40B4-BE49-F238E27FC236}">
                <a16:creationId xmlns:a16="http://schemas.microsoft.com/office/drawing/2014/main" xmlns="" id="{FA186522-8543-4502-8C08-C52EE5C016C8}"/>
              </a:ext>
            </a:extLst>
          </p:cNvPr>
          <p:cNvGraphicFramePr>
            <a:graphicFrameLocks noGrp="1"/>
          </p:cNvGraphicFramePr>
          <p:nvPr>
            <p:extLst>
              <p:ext uri="{D42A27DB-BD31-4B8C-83A1-F6EECF244321}">
                <p14:modId xmlns:p14="http://schemas.microsoft.com/office/powerpoint/2010/main" val="2519526871"/>
              </p:ext>
            </p:extLst>
          </p:nvPr>
        </p:nvGraphicFramePr>
        <p:xfrm>
          <a:off x="1661651" y="2346960"/>
          <a:ext cx="8672051" cy="2164080"/>
        </p:xfrm>
        <a:graphic>
          <a:graphicData uri="http://schemas.openxmlformats.org/drawingml/2006/table">
            <a:tbl>
              <a:tblPr firstRow="1" bandRow="1">
                <a:tableStyleId>{5C22544A-7EE6-4342-B048-85BDC9FD1C3A}</a:tableStyleId>
              </a:tblPr>
              <a:tblGrid>
                <a:gridCol w="8672051">
                  <a:extLst>
                    <a:ext uri="{9D8B030D-6E8A-4147-A177-3AD203B41FA5}">
                      <a16:colId xmlns:a16="http://schemas.microsoft.com/office/drawing/2014/main" xmlns="" val="372337166"/>
                    </a:ext>
                  </a:extLst>
                </a:gridCol>
              </a:tblGrid>
              <a:tr h="370840">
                <a:tc>
                  <a:txBody>
                    <a:bodyPr/>
                    <a:lstStyle/>
                    <a:p>
                      <a:pPr algn="ctr"/>
                      <a:r>
                        <a:rPr lang="fr-FR" sz="2800" dirty="0"/>
                        <a:t>Jeux de société :</a:t>
                      </a:r>
                    </a:p>
                  </a:txBody>
                  <a:tcPr anchor="ctr"/>
                </a:tc>
                <a:extLst>
                  <a:ext uri="{0D108BD9-81ED-4DB2-BD59-A6C34878D82A}">
                    <a16:rowId xmlns:a16="http://schemas.microsoft.com/office/drawing/2014/main" xmlns="" val="1458661892"/>
                  </a:ext>
                </a:extLst>
              </a:tr>
              <a:tr h="370840">
                <a:tc>
                  <a:txBody>
                    <a:bodyPr/>
                    <a:lstStyle/>
                    <a:p>
                      <a:pPr algn="ctr"/>
                      <a:r>
                        <a:rPr lang="fr-FR" sz="2400" i="1" dirty="0"/>
                        <a:t>Cartes, dominos, loto, jeu de chiffres…</a:t>
                      </a:r>
                    </a:p>
                  </a:txBody>
                  <a:tcPr anchor="ctr"/>
                </a:tc>
                <a:extLst>
                  <a:ext uri="{0D108BD9-81ED-4DB2-BD59-A6C34878D82A}">
                    <a16:rowId xmlns:a16="http://schemas.microsoft.com/office/drawing/2014/main" xmlns="" val="1237911712"/>
                  </a:ext>
                </a:extLst>
              </a:tr>
              <a:tr h="370840">
                <a:tc>
                  <a:txBody>
                    <a:bodyPr/>
                    <a:lstStyle/>
                    <a:p>
                      <a:pPr algn="ctr"/>
                      <a:r>
                        <a:rPr lang="fr-FR" sz="2400" dirty="0"/>
                        <a:t>Ils permettent à l’enfant de favoriser les contacts avec les autres, de se sentir à l’aise dans un groupe.</a:t>
                      </a:r>
                    </a:p>
                    <a:p>
                      <a:pPr algn="ctr"/>
                      <a:r>
                        <a:rPr lang="fr-FR" sz="2400" dirty="0"/>
                        <a:t>L’enfant va pourvoir approfondir son raisonnement et son jugement.</a:t>
                      </a:r>
                    </a:p>
                  </a:txBody>
                  <a:tcPr anchor="ctr"/>
                </a:tc>
                <a:extLst>
                  <a:ext uri="{0D108BD9-81ED-4DB2-BD59-A6C34878D82A}">
                    <a16:rowId xmlns:a16="http://schemas.microsoft.com/office/drawing/2014/main" xmlns="" val="3088018987"/>
                  </a:ext>
                </a:extLst>
              </a:tr>
            </a:tbl>
          </a:graphicData>
        </a:graphic>
      </p:graphicFrame>
    </p:spTree>
    <p:extLst>
      <p:ext uri="{BB962C8B-B14F-4D97-AF65-F5344CB8AC3E}">
        <p14:creationId xmlns:p14="http://schemas.microsoft.com/office/powerpoint/2010/main" val="34796553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7B6EAE32-FE2E-483C-96B6-42765B5F9562}"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101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11" name="Titre 1">
            <a:extLst>
              <a:ext uri="{FF2B5EF4-FFF2-40B4-BE49-F238E27FC236}">
                <a16:creationId xmlns:a16="http://schemas.microsoft.com/office/drawing/2014/main" xmlns="" id="{64D2403F-4E7E-445D-90F4-9D0DFEEA4152}"/>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3" name="Rectangle 2">
            <a:extLst>
              <a:ext uri="{FF2B5EF4-FFF2-40B4-BE49-F238E27FC236}">
                <a16:creationId xmlns:a16="http://schemas.microsoft.com/office/drawing/2014/main" xmlns="" id="{C5830C58-90EB-4E7C-94F1-141390AF54D5}"/>
              </a:ext>
            </a:extLst>
          </p:cNvPr>
          <p:cNvSpPr/>
          <p:nvPr/>
        </p:nvSpPr>
        <p:spPr>
          <a:xfrm>
            <a:off x="2279672" y="2967335"/>
            <a:ext cx="7632666" cy="1754326"/>
          </a:xfrm>
          <a:prstGeom prst="rect">
            <a:avLst/>
          </a:prstGeom>
          <a:noFill/>
        </p:spPr>
        <p:txBody>
          <a:bodyPr wrap="none" lIns="91440" tIns="45720" rIns="91440" bIns="45720">
            <a:prstTxWarp prst="textDeflate">
              <a:avLst/>
            </a:prstTxWarp>
            <a:spAutoFit/>
          </a:bodyPr>
          <a:lstStyle/>
          <a:p>
            <a:pPr algn="ctr"/>
            <a:r>
              <a:rPr lang="fr-F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Les différentes catégories </a:t>
            </a:r>
          </a:p>
          <a:p>
            <a:pPr algn="ctr"/>
            <a:r>
              <a:rPr lang="fr-F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 jouets et leur rôles</a:t>
            </a:r>
            <a:endParaRPr lang="fr-F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7445727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gifs instrument de musique">
            <a:extLst>
              <a:ext uri="{FF2B5EF4-FFF2-40B4-BE49-F238E27FC236}">
                <a16:creationId xmlns:a16="http://schemas.microsoft.com/office/drawing/2014/main" xmlns="" id="{F0ECCFA1-26E5-4650-A447-2BDEC60A66A7}"/>
              </a:ext>
            </a:extLst>
          </p:cNvPr>
          <p:cNvPicPr>
            <a:picLocks noChangeAspect="1" noChangeArrowheads="1" noCrop="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238" y="136525"/>
            <a:ext cx="2988135" cy="214343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54C459CF-47F9-403A-89F4-A39EE1A0D202}"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102</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11" name="Titre 1">
            <a:extLst>
              <a:ext uri="{FF2B5EF4-FFF2-40B4-BE49-F238E27FC236}">
                <a16:creationId xmlns:a16="http://schemas.microsoft.com/office/drawing/2014/main" xmlns="" id="{64D2403F-4E7E-445D-90F4-9D0DFEEA4152}"/>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7" name="ZoneTexte 6">
            <a:extLst>
              <a:ext uri="{FF2B5EF4-FFF2-40B4-BE49-F238E27FC236}">
                <a16:creationId xmlns:a16="http://schemas.microsoft.com/office/drawing/2014/main" xmlns="" id="{7B4EB292-843B-4FD0-AAB2-38CCB67958DD}"/>
              </a:ext>
            </a:extLst>
          </p:cNvPr>
          <p:cNvSpPr txBox="1"/>
          <p:nvPr/>
        </p:nvSpPr>
        <p:spPr>
          <a:xfrm>
            <a:off x="1460090" y="2418330"/>
            <a:ext cx="9271819" cy="1200329"/>
          </a:xfrm>
          <a:prstGeom prst="rect">
            <a:avLst/>
          </a:prstGeom>
          <a:noFill/>
        </p:spPr>
        <p:txBody>
          <a:bodyPr wrap="square" rtlCol="0">
            <a:spAutoFit/>
          </a:bodyPr>
          <a:lstStyle/>
          <a:p>
            <a:r>
              <a:rPr lang="fr-FR" sz="2400" dirty="0"/>
              <a:t>Les jouets n’ont pas le même but : certains développent les sens, d’autres l’imagination, d’autres encore l’affectivité. Ainsi, les jouets sont regroupés en grandes familles qui répondent chacune au besoin différents :</a:t>
            </a:r>
          </a:p>
        </p:txBody>
      </p:sp>
      <p:sp>
        <p:nvSpPr>
          <p:cNvPr id="8" name="Rectangle : coins arrondis 7">
            <a:extLst>
              <a:ext uri="{FF2B5EF4-FFF2-40B4-BE49-F238E27FC236}">
                <a16:creationId xmlns:a16="http://schemas.microsoft.com/office/drawing/2014/main" xmlns="" id="{211D6A9E-60CC-4D62-B60B-F0DE6E2E084B}"/>
              </a:ext>
            </a:extLst>
          </p:cNvPr>
          <p:cNvSpPr/>
          <p:nvPr/>
        </p:nvSpPr>
        <p:spPr>
          <a:xfrm>
            <a:off x="838201" y="3824748"/>
            <a:ext cx="10515600" cy="21434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t>Jouets développant les sens :</a:t>
            </a:r>
          </a:p>
          <a:p>
            <a:pPr algn="ctr"/>
            <a:endParaRPr lang="fr-FR" dirty="0"/>
          </a:p>
          <a:p>
            <a:pPr algn="ctr"/>
            <a:r>
              <a:rPr lang="fr-FR" sz="2400" dirty="0"/>
              <a:t>Objets colorés, instruments de musique, les sentosphères(*), les jeux tactiles…</a:t>
            </a:r>
          </a:p>
        </p:txBody>
      </p:sp>
    </p:spTree>
    <p:extLst>
      <p:ext uri="{BB962C8B-B14F-4D97-AF65-F5344CB8AC3E}">
        <p14:creationId xmlns:p14="http://schemas.microsoft.com/office/powerpoint/2010/main" val="1114477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4" descr="ça me rassure - Enfant - Fille - Doudou - Poupée - Gif animé - Gratuit - Le  blog de lemondedesgifs.over-blog.com">
            <a:extLst>
              <a:ext uri="{FF2B5EF4-FFF2-40B4-BE49-F238E27FC236}">
                <a16:creationId xmlns:a16="http://schemas.microsoft.com/office/drawing/2014/main" xmlns="" id="{5277E013-57A1-4881-9FBF-36E77817ABF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07109" y="69184"/>
            <a:ext cx="1668942" cy="2707805"/>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gif doudou - PicMix">
            <a:extLst>
              <a:ext uri="{FF2B5EF4-FFF2-40B4-BE49-F238E27FC236}">
                <a16:creationId xmlns:a16="http://schemas.microsoft.com/office/drawing/2014/main" xmlns="" id="{9276884D-25B5-44BC-8716-0D8886CC146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10368" y="434769"/>
            <a:ext cx="228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1FA9BABA-94E0-4810-831B-C4F69F8490B3}"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103</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11" name="Titre 1">
            <a:extLst>
              <a:ext uri="{FF2B5EF4-FFF2-40B4-BE49-F238E27FC236}">
                <a16:creationId xmlns:a16="http://schemas.microsoft.com/office/drawing/2014/main" xmlns="" id="{64D2403F-4E7E-445D-90F4-9D0DFEEA4152}"/>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8" name="Rectangle : coins arrondis 7">
            <a:extLst>
              <a:ext uri="{FF2B5EF4-FFF2-40B4-BE49-F238E27FC236}">
                <a16:creationId xmlns:a16="http://schemas.microsoft.com/office/drawing/2014/main" xmlns="" id="{211D6A9E-60CC-4D62-B60B-F0DE6E2E084B}"/>
              </a:ext>
            </a:extLst>
          </p:cNvPr>
          <p:cNvSpPr/>
          <p:nvPr/>
        </p:nvSpPr>
        <p:spPr>
          <a:xfrm>
            <a:off x="838200" y="2638475"/>
            <a:ext cx="10515600" cy="3038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t>Jouets affectifs :</a:t>
            </a:r>
          </a:p>
          <a:p>
            <a:pPr algn="ctr"/>
            <a:endParaRPr lang="fr-FR" dirty="0"/>
          </a:p>
          <a:p>
            <a:pPr algn="ctr"/>
            <a:r>
              <a:rPr lang="fr-FR" sz="2400" dirty="0"/>
              <a:t>Peluche, poupées …</a:t>
            </a:r>
          </a:p>
          <a:p>
            <a:pPr algn="ctr"/>
            <a:endParaRPr lang="fr-FR" sz="2400" dirty="0"/>
          </a:p>
          <a:p>
            <a:pPr algn="ctr"/>
            <a:r>
              <a:rPr lang="fr-FR" sz="2400" dirty="0"/>
              <a:t>Ils permettent à l’enfant d’être en confiance, de se sentir en sécurité, par exemple, l’enfant qui à peur la nuit ou qui est dépaysé va être sécurisé par la présence de son ours ou de sa poupée.</a:t>
            </a:r>
          </a:p>
        </p:txBody>
      </p:sp>
      <p:sp>
        <p:nvSpPr>
          <p:cNvPr id="12" name="Rectangle 11">
            <a:extLst>
              <a:ext uri="{FF2B5EF4-FFF2-40B4-BE49-F238E27FC236}">
                <a16:creationId xmlns:a16="http://schemas.microsoft.com/office/drawing/2014/main" xmlns="" id="{F579C8CE-7D31-4B1E-8172-804FB271752A}"/>
              </a:ext>
            </a:extLst>
          </p:cNvPr>
          <p:cNvSpPr/>
          <p:nvPr/>
        </p:nvSpPr>
        <p:spPr>
          <a:xfrm>
            <a:off x="907109" y="69184"/>
            <a:ext cx="1836091" cy="36558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Tree>
    <p:extLst>
      <p:ext uri="{BB962C8B-B14F-4D97-AF65-F5344CB8AC3E}">
        <p14:creationId xmlns:p14="http://schemas.microsoft.com/office/powerpoint/2010/main" val="15702916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De 1 à 3 ans | ufsbd-44">
            <a:extLst>
              <a:ext uri="{FF2B5EF4-FFF2-40B4-BE49-F238E27FC236}">
                <a16:creationId xmlns:a16="http://schemas.microsoft.com/office/drawing/2014/main" xmlns="" id="{AE2F4C2E-33B4-473B-8762-5F484ADD1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565072"/>
            <a:ext cx="2336390" cy="287312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412ED0E5-1055-44E4-945A-DA04DEA047D7}"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104</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11" name="Titre 1">
            <a:extLst>
              <a:ext uri="{FF2B5EF4-FFF2-40B4-BE49-F238E27FC236}">
                <a16:creationId xmlns:a16="http://schemas.microsoft.com/office/drawing/2014/main" xmlns="" id="{64D2403F-4E7E-445D-90F4-9D0DFEEA4152}"/>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8" name="Rectangle : coins arrondis 7">
            <a:extLst>
              <a:ext uri="{FF2B5EF4-FFF2-40B4-BE49-F238E27FC236}">
                <a16:creationId xmlns:a16="http://schemas.microsoft.com/office/drawing/2014/main" xmlns="" id="{211D6A9E-60CC-4D62-B60B-F0DE6E2E084B}"/>
              </a:ext>
            </a:extLst>
          </p:cNvPr>
          <p:cNvSpPr/>
          <p:nvPr/>
        </p:nvSpPr>
        <p:spPr>
          <a:xfrm>
            <a:off x="838200" y="3429000"/>
            <a:ext cx="10515600" cy="2422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t>Jouets développant l’imitation :</a:t>
            </a:r>
          </a:p>
          <a:p>
            <a:pPr algn="ctr"/>
            <a:endParaRPr lang="fr-FR" dirty="0"/>
          </a:p>
          <a:p>
            <a:pPr algn="ctr"/>
            <a:r>
              <a:rPr lang="fr-FR" sz="2400" dirty="0"/>
              <a:t>Déguisement, marionnettes, reproductions miniature des objets d’adulte …</a:t>
            </a:r>
          </a:p>
          <a:p>
            <a:pPr algn="ctr"/>
            <a:endParaRPr lang="fr-FR" sz="2400" dirty="0"/>
          </a:p>
          <a:p>
            <a:pPr algn="ctr"/>
            <a:r>
              <a:rPr lang="fr-FR" sz="2400" dirty="0"/>
              <a:t>Ils permettent à l’enfant de mieux s’intégrer dans le monde des adultes, car ils essaie de faire comme les grands.</a:t>
            </a:r>
          </a:p>
        </p:txBody>
      </p:sp>
    </p:spTree>
    <p:extLst>
      <p:ext uri="{BB962C8B-B14F-4D97-AF65-F5344CB8AC3E}">
        <p14:creationId xmlns:p14="http://schemas.microsoft.com/office/powerpoint/2010/main" val="23311670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a:extLst>
              <a:ext uri="{FF2B5EF4-FFF2-40B4-BE49-F238E27FC236}">
                <a16:creationId xmlns:a16="http://schemas.microsoft.com/office/drawing/2014/main" xmlns="" id="{52FF39AD-4350-4384-93FB-120191D1B56E}"/>
              </a:ext>
            </a:extLst>
          </p:cNvPr>
          <p:cNvPicPr>
            <a:picLocks noChangeAspect="1" noChangeArrowheads="1"/>
          </p:cNvPicPr>
          <p:nvPr/>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artisticGlowDiffused/>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581400" y="1825420"/>
            <a:ext cx="4876800" cy="42100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3E6C4421-64CD-4F8C-99E1-EC2E98A95133}"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105</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41745" y="1887037"/>
            <a:ext cx="11508509" cy="4431983"/>
          </a:xfrm>
          <a:prstGeom prst="rect">
            <a:avLst/>
          </a:prstGeom>
          <a:noFill/>
        </p:spPr>
        <p:txBody>
          <a:bodyPr wrap="square" rtlCol="0">
            <a:spAutoFit/>
          </a:bodyPr>
          <a:lstStyle/>
          <a:p>
            <a:pPr marL="514350" indent="-514350">
              <a:buFont typeface="+mj-lt"/>
              <a:buAutoNum type="alphaUcPeriod" startAt="4"/>
            </a:pPr>
            <a:r>
              <a:rPr lang="fr-FR" sz="2800" b="1" dirty="0"/>
              <a:t>La sécurité :</a:t>
            </a:r>
          </a:p>
          <a:p>
            <a:pPr marL="342900" indent="-342900">
              <a:buFont typeface="+mj-lt"/>
              <a:buAutoNum type="alphaUcPeriod" startAt="4"/>
            </a:pPr>
            <a:endParaRPr lang="fr-FR" b="1" dirty="0"/>
          </a:p>
          <a:p>
            <a:pPr algn="just"/>
            <a:r>
              <a:rPr lang="fr-FR" sz="2400" dirty="0"/>
              <a:t>C’est un point très important, l’ADVF doit pouvoir contacter les parents en cas de besoin. Il peut s’agir de demander un renseignement oublié ou pas assez précis lors du relais parents/ADVF. Il est aussi parfois nécessaire d’alerter les parents, en cas de fièvre d’un des enfants par exemple.</a:t>
            </a:r>
          </a:p>
          <a:p>
            <a:pPr algn="just"/>
            <a:endParaRPr lang="fr-FR" sz="1000" dirty="0"/>
          </a:p>
          <a:p>
            <a:pPr algn="just"/>
            <a:r>
              <a:rPr lang="fr-FR" sz="2400" dirty="0"/>
              <a:t>Les parents doivent laisser leur numéro de téléphone ainsi que celui d’une personne à contacter en cas d’indisponibilité, une grand-mère, tante, ou amie proche par exemple qui pourra prendre le relais car elle est une ressource pour eux. </a:t>
            </a:r>
          </a:p>
          <a:p>
            <a:pPr algn="just"/>
            <a:endParaRPr lang="fr-FR" sz="1000" dirty="0"/>
          </a:p>
          <a:p>
            <a:pPr algn="just"/>
            <a:r>
              <a:rPr lang="fr-FR" sz="2400" dirty="0"/>
              <a:t>Dans l’idéal serait de noter les numéros dans le cahier de liaison, avec toutes les personnes ressource à l’urgence. </a:t>
            </a:r>
          </a:p>
        </p:txBody>
      </p:sp>
    </p:spTree>
    <p:extLst>
      <p:ext uri="{BB962C8B-B14F-4D97-AF65-F5344CB8AC3E}">
        <p14:creationId xmlns:p14="http://schemas.microsoft.com/office/powerpoint/2010/main" val="8426121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ifs Attention animes, Images transparentes danger (page 2)">
            <a:extLst>
              <a:ext uri="{FF2B5EF4-FFF2-40B4-BE49-F238E27FC236}">
                <a16:creationId xmlns:a16="http://schemas.microsoft.com/office/drawing/2014/main" xmlns="" id="{C1FDC5AE-5816-48C7-A234-56CECE533A2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6525"/>
            <a:ext cx="2286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Gifs Attention animes, Images transparentes danger (page 2)">
            <a:extLst>
              <a:ext uri="{FF2B5EF4-FFF2-40B4-BE49-F238E27FC236}">
                <a16:creationId xmlns:a16="http://schemas.microsoft.com/office/drawing/2014/main" xmlns="" id="{6D9079BB-9FF7-4E78-A735-7B0256CD30A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525000" y="136525"/>
            <a:ext cx="228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2BD5A6D9-25AC-4524-8B92-3EE193BA9322}"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106</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81000" y="2737856"/>
            <a:ext cx="11508509" cy="523220"/>
          </a:xfrm>
          <a:prstGeom prst="rect">
            <a:avLst/>
          </a:prstGeom>
          <a:noFill/>
        </p:spPr>
        <p:txBody>
          <a:bodyPr wrap="square" rtlCol="0">
            <a:spAutoFit/>
          </a:bodyPr>
          <a:lstStyle/>
          <a:p>
            <a:r>
              <a:rPr lang="fr-FR" sz="2800" b="1" dirty="0"/>
              <a:t>Le conseil du professionnel :</a:t>
            </a:r>
          </a:p>
        </p:txBody>
      </p:sp>
      <p:sp>
        <p:nvSpPr>
          <p:cNvPr id="8" name="Rectangle : coins arrondis 7">
            <a:extLst>
              <a:ext uri="{FF2B5EF4-FFF2-40B4-BE49-F238E27FC236}">
                <a16:creationId xmlns:a16="http://schemas.microsoft.com/office/drawing/2014/main" xmlns="" id="{BD54D84D-355A-45B6-9EAF-E08C0C5340DB}"/>
              </a:ext>
            </a:extLst>
          </p:cNvPr>
          <p:cNvSpPr/>
          <p:nvPr/>
        </p:nvSpPr>
        <p:spPr>
          <a:xfrm>
            <a:off x="68826" y="3423404"/>
            <a:ext cx="12044516" cy="1659874"/>
          </a:xfrm>
          <a:prstGeom prst="round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L’ADVF ne doit pas appeler sans cesse les parents, il est un professionnel, formé et capable de faire face aux situations d’imprévus. Il doit être en mesure d’apprécier, pour les actes courants de la vie quotidienne des enfants, le caractère urgent d’une situation qui exige d’alerter ou non les parents</a:t>
            </a:r>
          </a:p>
        </p:txBody>
      </p:sp>
      <p:sp>
        <p:nvSpPr>
          <p:cNvPr id="10" name="ZoneTexte 9">
            <a:extLst>
              <a:ext uri="{FF2B5EF4-FFF2-40B4-BE49-F238E27FC236}">
                <a16:creationId xmlns:a16="http://schemas.microsoft.com/office/drawing/2014/main" xmlns="" id="{2B6AC252-9015-478E-92D5-C4D98C8AA194}"/>
              </a:ext>
            </a:extLst>
          </p:cNvPr>
          <p:cNvSpPr txBox="1"/>
          <p:nvPr/>
        </p:nvSpPr>
        <p:spPr>
          <a:xfrm>
            <a:off x="1523999" y="5447071"/>
            <a:ext cx="9144001" cy="830997"/>
          </a:xfrm>
          <a:prstGeom prst="rect">
            <a:avLst/>
          </a:prstGeom>
          <a:noFill/>
        </p:spPr>
        <p:txBody>
          <a:bodyPr wrap="square" rtlCol="0">
            <a:spAutoFit/>
          </a:bodyPr>
          <a:lstStyle/>
          <a:p>
            <a:pPr algn="just"/>
            <a:r>
              <a:rPr lang="fr-FR" sz="2400" b="1" dirty="0"/>
              <a:t>De même, avant d’appeler les parents, l’ADVF aura agi en conséquence et donné des informations précises aux parents</a:t>
            </a:r>
          </a:p>
        </p:txBody>
      </p:sp>
    </p:spTree>
    <p:extLst>
      <p:ext uri="{BB962C8B-B14F-4D97-AF65-F5344CB8AC3E}">
        <p14:creationId xmlns:p14="http://schemas.microsoft.com/office/powerpoint/2010/main" val="28959594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Liste Des Tâches, Concept De Gestion Des Projets, Stylo Sur Le Notepa De  Livre Blanc Image stock - Image du concept, stylo: 126053965">
            <a:extLst>
              <a:ext uri="{FF2B5EF4-FFF2-40B4-BE49-F238E27FC236}">
                <a16:creationId xmlns:a16="http://schemas.microsoft.com/office/drawing/2014/main" xmlns="" id="{794AB707-C1B6-4264-A23F-797213A490B8}"/>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lasticWrap/>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09951" y="2037318"/>
            <a:ext cx="4835268" cy="34982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E2741C10-0E24-4257-84A9-E49B779C94E7}"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107</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6" y="2237509"/>
            <a:ext cx="6740496" cy="6678751"/>
          </a:xfrm>
          <a:prstGeom prst="rect">
            <a:avLst/>
          </a:prstGeom>
          <a:noFill/>
        </p:spPr>
        <p:txBody>
          <a:bodyPr wrap="square" rtlCol="0">
            <a:spAutoFit/>
          </a:bodyPr>
          <a:lstStyle/>
          <a:p>
            <a:r>
              <a:rPr lang="fr-FR" sz="2400" b="1" dirty="0"/>
              <a:t>Cas pratique :</a:t>
            </a:r>
          </a:p>
          <a:p>
            <a:endParaRPr lang="fr-FR" sz="1000" b="1" dirty="0"/>
          </a:p>
          <a:p>
            <a:pPr marL="342900" indent="-342900">
              <a:buFontTx/>
              <a:buChar char="-"/>
            </a:pPr>
            <a:r>
              <a:rPr lang="fr-FR" sz="2400" dirty="0"/>
              <a:t>Vous intervenez chez Mme MARTIN pour vous occuper des leurs deux enfants</a:t>
            </a:r>
          </a:p>
          <a:p>
            <a:pPr marL="342900" indent="-342900">
              <a:buFontTx/>
              <a:buChar char="-"/>
            </a:pPr>
            <a:endParaRPr lang="fr-FR" sz="1000" dirty="0"/>
          </a:p>
          <a:p>
            <a:pPr marL="342900" indent="-342900">
              <a:buFontTx/>
              <a:buChar char="-"/>
            </a:pPr>
            <a:r>
              <a:rPr lang="fr-FR" sz="2400" dirty="0"/>
              <a:t>Sarah 4 ans et Thomas 5 mois. Mme MARTIN et partie travailler et ne rentrera que ce soir. Sarah demande d’aller faire une sieste car elle se sent fatiguée, vous la trouvez rouge et chaude, vous lui prenez la température, elle à 38 °C. </a:t>
            </a:r>
          </a:p>
          <a:p>
            <a:pPr marL="342900" indent="-342900">
              <a:buFontTx/>
              <a:buChar char="-"/>
            </a:pPr>
            <a:endParaRPr lang="fr-FR" sz="1000" dirty="0"/>
          </a:p>
          <a:p>
            <a:pPr marL="342900" indent="-342900">
              <a:buFontTx/>
              <a:buChar char="-"/>
            </a:pPr>
            <a:r>
              <a:rPr lang="fr-FR" sz="2400" b="1" dirty="0"/>
              <a:t>Que faites vous ? Décrivez moi les étapes de votre intervention.</a:t>
            </a:r>
          </a:p>
          <a:p>
            <a:pPr marL="342900" indent="-342900">
              <a:buFontTx/>
              <a:buChar char="-"/>
            </a:pPr>
            <a:endParaRPr lang="fr-FR" sz="2400" dirty="0"/>
          </a:p>
          <a:p>
            <a:pPr marL="342900" indent="-342900">
              <a:buFontTx/>
              <a:buChar char="-"/>
            </a:pPr>
            <a:endParaRPr lang="fr-FR" sz="2400" dirty="0"/>
          </a:p>
          <a:p>
            <a:pPr marL="342900" indent="-342900">
              <a:buFontTx/>
              <a:buChar char="-"/>
            </a:pPr>
            <a:endParaRPr lang="fr-FR" sz="2400" dirty="0"/>
          </a:p>
          <a:p>
            <a:pPr marL="342900" indent="-342900">
              <a:buFontTx/>
              <a:buChar char="-"/>
            </a:pPr>
            <a:endParaRPr lang="fr-FR" sz="2400" dirty="0"/>
          </a:p>
          <a:p>
            <a:pPr marL="342900" indent="-342900">
              <a:buFontTx/>
              <a:buChar char="-"/>
            </a:pPr>
            <a:endParaRPr lang="fr-FR" sz="2400" dirty="0"/>
          </a:p>
          <a:p>
            <a:pPr marL="342900" indent="-342900">
              <a:buFontTx/>
              <a:buChar char="-"/>
            </a:pPr>
            <a:endParaRPr lang="fr-FR" sz="2400" dirty="0"/>
          </a:p>
        </p:txBody>
      </p:sp>
      <p:sp>
        <p:nvSpPr>
          <p:cNvPr id="3" name="Rectangle 2">
            <a:extLst>
              <a:ext uri="{FF2B5EF4-FFF2-40B4-BE49-F238E27FC236}">
                <a16:creationId xmlns:a16="http://schemas.microsoft.com/office/drawing/2014/main" xmlns="" id="{A5CDF015-FFEC-499B-8505-1DEB45E519D2}"/>
              </a:ext>
            </a:extLst>
          </p:cNvPr>
          <p:cNvSpPr/>
          <p:nvPr/>
        </p:nvSpPr>
        <p:spPr>
          <a:xfrm rot="20061239">
            <a:off x="8115241" y="2956865"/>
            <a:ext cx="2005780" cy="41600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Check Liste</a:t>
            </a:r>
          </a:p>
        </p:txBody>
      </p:sp>
    </p:spTree>
    <p:extLst>
      <p:ext uri="{BB962C8B-B14F-4D97-AF65-F5344CB8AC3E}">
        <p14:creationId xmlns:p14="http://schemas.microsoft.com/office/powerpoint/2010/main" val="20100020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66C7F665-F730-439B-AE51-AE1E3BA87C2C}"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108</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14632" y="2591836"/>
            <a:ext cx="11513574" cy="2677656"/>
          </a:xfrm>
          <a:prstGeom prst="rect">
            <a:avLst/>
          </a:prstGeom>
          <a:noFill/>
        </p:spPr>
        <p:txBody>
          <a:bodyPr wrap="square" rtlCol="0">
            <a:spAutoFit/>
          </a:bodyPr>
          <a:lstStyle/>
          <a:p>
            <a:pPr algn="just"/>
            <a:r>
              <a:rPr lang="fr-FR" sz="2400" b="1" dirty="0"/>
              <a:t>Parfois les enfants </a:t>
            </a:r>
            <a:r>
              <a:rPr lang="fr-FR" sz="2400" dirty="0"/>
              <a:t>qui sont confiés à l’ADVF </a:t>
            </a:r>
            <a:r>
              <a:rPr lang="fr-FR" sz="2400" b="1" dirty="0"/>
              <a:t>peuvent sortir </a:t>
            </a:r>
            <a:r>
              <a:rPr lang="fr-FR" sz="2400" dirty="0"/>
              <a:t>avec l’un </a:t>
            </a:r>
            <a:r>
              <a:rPr lang="fr-FR" sz="2400" b="1" dirty="0"/>
              <a:t>des membres de leur famille</a:t>
            </a:r>
            <a:r>
              <a:rPr lang="fr-FR" sz="2400" dirty="0"/>
              <a:t> pour se rendre à une activité, </a:t>
            </a:r>
            <a:r>
              <a:rPr lang="fr-FR" sz="2400" b="1" dirty="0"/>
              <a:t>à la piscine </a:t>
            </a:r>
            <a:r>
              <a:rPr lang="fr-FR" sz="2400" dirty="0"/>
              <a:t>ou simplement </a:t>
            </a:r>
            <a:r>
              <a:rPr lang="fr-FR" sz="2400" b="1" dirty="0"/>
              <a:t>se promener</a:t>
            </a:r>
            <a:r>
              <a:rPr lang="fr-FR" sz="2400" dirty="0"/>
              <a:t>. Dans ce cas, lors du relais des parents/ADVF, il est </a:t>
            </a:r>
            <a:r>
              <a:rPr lang="fr-FR" sz="2400" b="1" dirty="0"/>
              <a:t>indispensable de demander l’identité de la personne </a:t>
            </a:r>
            <a:r>
              <a:rPr lang="fr-FR" sz="2400" dirty="0"/>
              <a:t>ainsi que ses coordonnées. </a:t>
            </a:r>
            <a:r>
              <a:rPr lang="fr-FR" sz="2400" b="1" dirty="0"/>
              <a:t>L’ADVF est responsable des enfants </a:t>
            </a:r>
            <a:r>
              <a:rPr lang="fr-FR" sz="2400" dirty="0"/>
              <a:t>qui sont sous sa garde et ne peut les remettre sans garantie à une tierce personne. Le fait que </a:t>
            </a:r>
            <a:r>
              <a:rPr lang="fr-FR" sz="2400" b="1" dirty="0"/>
              <a:t>les enfants connaissent / reconnaissent </a:t>
            </a:r>
            <a:r>
              <a:rPr lang="fr-FR" sz="2400" dirty="0"/>
              <a:t>la personne </a:t>
            </a:r>
            <a:r>
              <a:rPr lang="fr-FR" sz="2400" b="1" dirty="0"/>
              <a:t>n’est pas suffisant</a:t>
            </a:r>
            <a:r>
              <a:rPr lang="fr-FR" sz="2400" dirty="0"/>
              <a:t>, d’où l’importance de s’assurer consciencieusement de son identité.</a:t>
            </a:r>
          </a:p>
        </p:txBody>
      </p:sp>
    </p:spTree>
    <p:extLst>
      <p:ext uri="{BB962C8B-B14F-4D97-AF65-F5344CB8AC3E}">
        <p14:creationId xmlns:p14="http://schemas.microsoft.com/office/powerpoint/2010/main" val="34640616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2ADA89B9-AB65-4A15-ACC7-DC7224817D1E}"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109</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3" name="Rectangle : coins arrondis 2">
            <a:extLst>
              <a:ext uri="{FF2B5EF4-FFF2-40B4-BE49-F238E27FC236}">
                <a16:creationId xmlns:a16="http://schemas.microsoft.com/office/drawing/2014/main" xmlns="" id="{2B98E2CE-DCA4-4F72-91C2-E89B07E5E778}"/>
              </a:ext>
            </a:extLst>
          </p:cNvPr>
          <p:cNvSpPr/>
          <p:nvPr/>
        </p:nvSpPr>
        <p:spPr>
          <a:xfrm>
            <a:off x="457200" y="2005781"/>
            <a:ext cx="11277600" cy="4100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Si les parents ne m’ont pas prévenue, </a:t>
            </a:r>
          </a:p>
          <a:p>
            <a:pPr algn="ctr"/>
            <a:r>
              <a:rPr lang="fr-FR" sz="2400" b="1" dirty="0"/>
              <a:t>Est-ce que je peux, malgré tout, remettre les enfants ?</a:t>
            </a:r>
          </a:p>
          <a:p>
            <a:pPr algn="ctr"/>
            <a:endParaRPr lang="fr-FR" sz="2400" dirty="0"/>
          </a:p>
          <a:p>
            <a:pPr algn="just"/>
            <a:r>
              <a:rPr lang="fr-FR" sz="2400" dirty="0"/>
              <a:t>Non, en aucun cas. Vous pouvez éventuellement téléphoner aux parents, leur demander, leur passer la personne et reparler aux parents juste après. C’est une solution possible, mais le mieux est encore de proposer de reporter la sortie ou l’activité. Au moment ou vous passerez le relais aux parents, vous signalerez l’événement. Il appartient de vous aviser préalablement des emplois du temps des enfants.</a:t>
            </a:r>
          </a:p>
        </p:txBody>
      </p:sp>
    </p:spTree>
    <p:extLst>
      <p:ext uri="{BB962C8B-B14F-4D97-AF65-F5344CB8AC3E}">
        <p14:creationId xmlns:p14="http://schemas.microsoft.com/office/powerpoint/2010/main" val="142098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368D3590-0433-425C-9AFB-66A704C39D44}"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4" y="2237509"/>
            <a:ext cx="7587967" cy="2677656"/>
          </a:xfrm>
          <a:prstGeom prst="rect">
            <a:avLst/>
          </a:prstGeom>
          <a:noFill/>
        </p:spPr>
        <p:txBody>
          <a:bodyPr wrap="square" rtlCol="0">
            <a:spAutoFit/>
          </a:bodyPr>
          <a:lstStyle/>
          <a:p>
            <a:pPr algn="just"/>
            <a:r>
              <a:rPr lang="fr-FR" sz="2400" b="1" dirty="0"/>
              <a:t>Conditions spécifiques de réalisation :</a:t>
            </a:r>
          </a:p>
          <a:p>
            <a:pPr algn="just"/>
            <a:endParaRPr lang="fr-FR" sz="2400" dirty="0"/>
          </a:p>
          <a:p>
            <a:pPr marL="342900" indent="-342900" algn="just">
              <a:buFontTx/>
              <a:buChar char="-"/>
            </a:pPr>
            <a:r>
              <a:rPr lang="fr-FR" sz="2400" u="sng" dirty="0"/>
              <a:t>Astreinte</a:t>
            </a:r>
            <a:r>
              <a:rPr lang="fr-FR" sz="2400" dirty="0"/>
              <a:t> : les horaires peuvent être </a:t>
            </a:r>
            <a:r>
              <a:rPr lang="fr-FR" sz="2400" dirty="0" smtClean="0"/>
              <a:t>décalés</a:t>
            </a:r>
            <a:r>
              <a:rPr lang="fr-FR" sz="2400" dirty="0"/>
              <a:t>, y compris la nuit</a:t>
            </a:r>
          </a:p>
          <a:p>
            <a:pPr marL="342900" indent="-342900" algn="just">
              <a:buFontTx/>
              <a:buChar char="-"/>
            </a:pPr>
            <a:endParaRPr lang="fr-FR" sz="2400" dirty="0"/>
          </a:p>
          <a:p>
            <a:pPr marL="342900" indent="-342900" algn="just">
              <a:buFontTx/>
              <a:buChar char="-"/>
            </a:pPr>
            <a:r>
              <a:rPr lang="fr-FR" sz="2400" u="sng" dirty="0"/>
              <a:t>Risque</a:t>
            </a:r>
            <a:r>
              <a:rPr lang="fr-FR" sz="2400" dirty="0"/>
              <a:t> : risques domestiques pour les enfants et la garde d’enfant elle-même.</a:t>
            </a:r>
          </a:p>
        </p:txBody>
      </p:sp>
      <p:pic>
        <p:nvPicPr>
          <p:cNvPr id="1026" name="Picture 2" descr="Le contrat de franchise | Choisir Sa Franchise">
            <a:extLst>
              <a:ext uri="{FF2B5EF4-FFF2-40B4-BE49-F238E27FC236}">
                <a16:creationId xmlns:a16="http://schemas.microsoft.com/office/drawing/2014/main" xmlns="" id="{D5067ABD-A690-496D-9DC9-590380447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4740" y="2244436"/>
            <a:ext cx="3654362" cy="318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21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barn(inVertical)">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barn(inVertical)">
                                      <p:cBhvr>
                                        <p:cTn id="1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D2D538C1-0D4D-4C84-B1C2-74B520DF81C8}"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110</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226216" y="1924366"/>
            <a:ext cx="11508509" cy="4431983"/>
          </a:xfrm>
          <a:prstGeom prst="rect">
            <a:avLst/>
          </a:prstGeom>
          <a:noFill/>
        </p:spPr>
        <p:txBody>
          <a:bodyPr wrap="square" rtlCol="0">
            <a:spAutoFit/>
          </a:bodyPr>
          <a:lstStyle/>
          <a:p>
            <a:pPr marL="514350" indent="-514350">
              <a:buFont typeface="+mj-lt"/>
              <a:buAutoNum type="alphaUcPeriod" startAt="4"/>
            </a:pPr>
            <a:r>
              <a:rPr lang="fr-FR" sz="2800" b="1" dirty="0"/>
              <a:t>Le retour des parents : la transmission</a:t>
            </a:r>
          </a:p>
          <a:p>
            <a:pPr marL="342900" indent="-342900">
              <a:buFont typeface="+mj-lt"/>
              <a:buAutoNum type="alphaUcPeriod" startAt="4"/>
            </a:pPr>
            <a:endParaRPr lang="fr-FR" b="1" dirty="0"/>
          </a:p>
          <a:p>
            <a:pPr algn="just"/>
            <a:r>
              <a:rPr lang="fr-FR" sz="2400" dirty="0"/>
              <a:t>Contrairement au travail de l’ADVF auprès des personnes adultes dépendantes, celui qui garde les enfants au domicile des parents ne remplit pas en général de cahier de liaison. La transmission se fait à l’oral lors du retour d’un des deux parents.</a:t>
            </a:r>
          </a:p>
          <a:p>
            <a:pPr algn="just"/>
            <a:endParaRPr lang="fr-FR" sz="1000" dirty="0"/>
          </a:p>
          <a:p>
            <a:pPr algn="just"/>
            <a:r>
              <a:rPr lang="fr-FR" sz="2400" dirty="0"/>
              <a:t>Il est important de leur transmettre toutes les informations utiles pour qu’ils soient au courant de la journée des enfants : le repas, la sieste, les jeux et activités, le comportement.</a:t>
            </a:r>
          </a:p>
          <a:p>
            <a:pPr algn="just"/>
            <a:r>
              <a:rPr lang="fr-FR" sz="2400" dirty="0"/>
              <a:t>De plus en plus fréquemment, les ADVF instaurent un cahier de transmission où seront notées toutes les informations de la journée.</a:t>
            </a:r>
          </a:p>
          <a:p>
            <a:pPr algn="just"/>
            <a:endParaRPr lang="fr-FR" sz="1000" dirty="0"/>
          </a:p>
          <a:p>
            <a:pPr algn="just"/>
            <a:r>
              <a:rPr lang="fr-FR" sz="2400" dirty="0"/>
              <a:t>Ce temps est précieux et ne doit pas être bâclé, les parents peuvent aussi poser des questions en plus de ce l’ADVF aura dit.</a:t>
            </a:r>
          </a:p>
        </p:txBody>
      </p:sp>
    </p:spTree>
    <p:extLst>
      <p:ext uri="{BB962C8B-B14F-4D97-AF65-F5344CB8AC3E}">
        <p14:creationId xmlns:p14="http://schemas.microsoft.com/office/powerpoint/2010/main" val="6074686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WeLoveWords - Le synonyme. (réflexion) par erovasion">
            <a:extLst>
              <a:ext uri="{FF2B5EF4-FFF2-40B4-BE49-F238E27FC236}">
                <a16:creationId xmlns:a16="http://schemas.microsoft.com/office/drawing/2014/main" xmlns="" id="{F2F153A8-0C2E-4630-95A0-94D6ADB94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41578"/>
            <a:ext cx="2939692" cy="293969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0C623E3B-F11D-4DF2-9A7A-D8C9ECF136E7}"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111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3" name="Rectangle : coins arrondis 2">
            <a:extLst>
              <a:ext uri="{FF2B5EF4-FFF2-40B4-BE49-F238E27FC236}">
                <a16:creationId xmlns:a16="http://schemas.microsoft.com/office/drawing/2014/main" xmlns="" id="{2B98E2CE-DCA4-4F72-91C2-E89B07E5E778}"/>
              </a:ext>
            </a:extLst>
          </p:cNvPr>
          <p:cNvSpPr/>
          <p:nvPr/>
        </p:nvSpPr>
        <p:spPr>
          <a:xfrm>
            <a:off x="457200" y="4306529"/>
            <a:ext cx="11277600" cy="1799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Si un enfant dit son premier mot ou fait ses premiers pas avec l’ADVF, il sera plus délicat de ne rien dire tout de suite et d’attendre que l’enfant reproduise ces gestes en présence de ses parents qui seront si content d’être les « premiers » à le voir</a:t>
            </a:r>
          </a:p>
        </p:txBody>
      </p:sp>
    </p:spTree>
    <p:extLst>
      <p:ext uri="{BB962C8B-B14F-4D97-AF65-F5344CB8AC3E}">
        <p14:creationId xmlns:p14="http://schemas.microsoft.com/office/powerpoint/2010/main" val="26900705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325950"/>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5BF7F311-71CF-46D0-986E-AE2C96D53816}"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112</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0989170-F177-4185-BCE7-58CFB20DBA31}"/>
              </a:ext>
            </a:extLst>
          </p:cNvPr>
          <p:cNvSpPr txBox="1"/>
          <p:nvPr/>
        </p:nvSpPr>
        <p:spPr>
          <a:xfrm>
            <a:off x="216310" y="1238864"/>
            <a:ext cx="11759380" cy="5109091"/>
          </a:xfrm>
          <a:prstGeom prst="rect">
            <a:avLst/>
          </a:prstGeom>
          <a:noFill/>
        </p:spPr>
        <p:txBody>
          <a:bodyPr wrap="square" rtlCol="0">
            <a:spAutoFit/>
          </a:bodyPr>
          <a:lstStyle/>
          <a:p>
            <a:r>
              <a:rPr lang="fr-FR" sz="2800" b="1" u="sng" dirty="0"/>
              <a:t>Que faut-il retenir ?</a:t>
            </a:r>
          </a:p>
          <a:p>
            <a:endParaRPr lang="fr-FR" sz="1000" dirty="0"/>
          </a:p>
          <a:p>
            <a:pPr marL="285750" indent="-285750">
              <a:buFontTx/>
              <a:buChar char="-"/>
            </a:pPr>
            <a:r>
              <a:rPr lang="fr-FR" sz="2400" dirty="0"/>
              <a:t>La communication est un maillon essentiel de la prise en charge des enfants au domicile des parents.</a:t>
            </a:r>
          </a:p>
          <a:p>
            <a:pPr marL="717550" indent="177800">
              <a:buFont typeface="Arial" panose="020B0604020202020204" pitchFamily="34" charset="0"/>
              <a:buChar char="•"/>
            </a:pPr>
            <a:r>
              <a:rPr lang="fr-FR" sz="2400" dirty="0"/>
              <a:t>Elle permet d’établir une relation de confiance avec les parents et les enfants.</a:t>
            </a:r>
          </a:p>
          <a:p>
            <a:pPr marL="717550" indent="177800">
              <a:buFont typeface="Arial" panose="020B0604020202020204" pitchFamily="34" charset="0"/>
              <a:buChar char="•"/>
            </a:pPr>
            <a:r>
              <a:rPr lang="fr-FR" sz="2400" dirty="0"/>
              <a:t>Elle donne la possibilité de s’enquérir d’information étroitement liées à cette prise en charge.</a:t>
            </a:r>
          </a:p>
          <a:p>
            <a:pPr marL="717550" indent="177800">
              <a:buFont typeface="Arial" panose="020B0604020202020204" pitchFamily="34" charset="0"/>
              <a:buChar char="•"/>
            </a:pPr>
            <a:r>
              <a:rPr lang="fr-FR" sz="2400" dirty="0"/>
              <a:t>Elle apporte des sources précieuse d’informations qui favorisent la prise en charge de ou des enfants</a:t>
            </a:r>
          </a:p>
          <a:p>
            <a:endParaRPr lang="fr-FR" sz="1000" dirty="0"/>
          </a:p>
          <a:p>
            <a:pPr marL="285750" indent="-285750">
              <a:buFontTx/>
              <a:buChar char="-"/>
            </a:pPr>
            <a:r>
              <a:rPr lang="fr-FR" sz="2400" dirty="0"/>
              <a:t>La communication dure tout au long de la prise en charge que ce soit vis-à-vis des enfants (mise en place d’activité, accompagnement lors du coucher ou lever…) mais aussi des parents (dès la prise en charge mais aussi une fois que les parents reviennent au domicile).</a:t>
            </a:r>
          </a:p>
          <a:p>
            <a:pPr marL="285750" indent="-285750">
              <a:buFontTx/>
              <a:buChar char="-"/>
            </a:pPr>
            <a:endParaRPr lang="fr-FR" sz="1000" dirty="0"/>
          </a:p>
          <a:p>
            <a:r>
              <a:rPr lang="fr-FR" sz="2800" b="1" dirty="0"/>
              <a:t>Une aide sans communication est une aide défaillante !</a:t>
            </a:r>
          </a:p>
        </p:txBody>
      </p:sp>
    </p:spTree>
    <p:extLst>
      <p:ext uri="{BB962C8B-B14F-4D97-AF65-F5344CB8AC3E}">
        <p14:creationId xmlns:p14="http://schemas.microsoft.com/office/powerpoint/2010/main" val="3176225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Liste Des Tâches, Concept De Gestion Des Projets, Stylo Sur Le Notepa De  Livre Blanc Image stock - Image du concept, stylo: 126053965">
            <a:extLst>
              <a:ext uri="{FF2B5EF4-FFF2-40B4-BE49-F238E27FC236}">
                <a16:creationId xmlns:a16="http://schemas.microsoft.com/office/drawing/2014/main" xmlns="" id="{794AB707-C1B6-4264-A23F-797213A490B8}"/>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lasticWrap/>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358522" y="2104872"/>
            <a:ext cx="3656498" cy="34982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F7FB1DDC-DBB2-4083-86DA-819955A7D874}" type="datetime1">
              <a:rPr lang="fr-FR" smtClean="0"/>
              <a:t>27/05/2021</a:t>
            </a:fld>
            <a:r>
              <a:rPr lang="fr-FR" smtClean="0"/>
              <a:t>.</a:t>
            </a:r>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113</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06298" y="1919207"/>
            <a:ext cx="8359276" cy="3600986"/>
          </a:xfrm>
          <a:prstGeom prst="rect">
            <a:avLst/>
          </a:prstGeom>
          <a:noFill/>
        </p:spPr>
        <p:txBody>
          <a:bodyPr wrap="square" rtlCol="0">
            <a:spAutoFit/>
          </a:bodyPr>
          <a:lstStyle/>
          <a:p>
            <a:r>
              <a:rPr lang="fr-FR" sz="2400" b="1" dirty="0"/>
              <a:t>Cas pratique :</a:t>
            </a:r>
          </a:p>
          <a:p>
            <a:endParaRPr lang="fr-FR" sz="600" b="1" dirty="0"/>
          </a:p>
          <a:p>
            <a:pPr marL="342900" indent="-342900">
              <a:buFontTx/>
              <a:buChar char="-"/>
            </a:pPr>
            <a:r>
              <a:rPr lang="fr-FR" sz="2200" dirty="0"/>
              <a:t>Vous intervenez pour la première fois chez Monsieur et Madame MARTIN pour prendre en charge leurs deux enfants. Sarah (4 ans) et Thomas (5 mois). Il est 9 heures du matin. Les enfants ont été baignés par le papa avant de partir. </a:t>
            </a:r>
          </a:p>
          <a:p>
            <a:pPr marL="342900" indent="-342900">
              <a:buFontTx/>
              <a:buChar char="-"/>
            </a:pPr>
            <a:r>
              <a:rPr lang="fr-FR" sz="2200" dirty="0"/>
              <a:t>Vous devez :</a:t>
            </a:r>
          </a:p>
          <a:p>
            <a:pPr marL="342900" indent="-342900">
              <a:buFontTx/>
              <a:buChar char="-"/>
            </a:pPr>
            <a:r>
              <a:rPr lang="fr-FR" sz="2200" dirty="0"/>
              <a:t>Préparer et donner le biberon de Thomas ;</a:t>
            </a:r>
          </a:p>
          <a:p>
            <a:pPr marL="342900" indent="-342900">
              <a:buFontTx/>
              <a:buChar char="-"/>
            </a:pPr>
            <a:r>
              <a:rPr lang="fr-FR" sz="2200" dirty="0"/>
              <a:t>Proposer le petit déjeuner de Sarah </a:t>
            </a:r>
          </a:p>
          <a:p>
            <a:pPr marL="342900" indent="-342900">
              <a:buFontTx/>
              <a:buChar char="-"/>
            </a:pPr>
            <a:r>
              <a:rPr lang="fr-FR" sz="2200" dirty="0"/>
              <a:t>En changeant Thomas, vous observez une rougeur sur les fesses. Agissez en conséquence.</a:t>
            </a:r>
          </a:p>
        </p:txBody>
      </p:sp>
      <p:sp>
        <p:nvSpPr>
          <p:cNvPr id="3" name="Rectangle 2">
            <a:extLst>
              <a:ext uri="{FF2B5EF4-FFF2-40B4-BE49-F238E27FC236}">
                <a16:creationId xmlns:a16="http://schemas.microsoft.com/office/drawing/2014/main" xmlns="" id="{A5CDF015-FFEC-499B-8505-1DEB45E519D2}"/>
              </a:ext>
            </a:extLst>
          </p:cNvPr>
          <p:cNvSpPr/>
          <p:nvPr/>
        </p:nvSpPr>
        <p:spPr>
          <a:xfrm rot="20061239">
            <a:off x="9078803" y="3018942"/>
            <a:ext cx="2005780" cy="41600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Check Liste</a:t>
            </a:r>
          </a:p>
        </p:txBody>
      </p:sp>
      <p:sp>
        <p:nvSpPr>
          <p:cNvPr id="10" name="ZoneTexte 9">
            <a:extLst>
              <a:ext uri="{FF2B5EF4-FFF2-40B4-BE49-F238E27FC236}">
                <a16:creationId xmlns:a16="http://schemas.microsoft.com/office/drawing/2014/main" xmlns="" id="{92FD96F1-FB74-41C9-AF02-27488BACC8FE}"/>
              </a:ext>
            </a:extLst>
          </p:cNvPr>
          <p:cNvSpPr txBox="1"/>
          <p:nvPr/>
        </p:nvSpPr>
        <p:spPr>
          <a:xfrm>
            <a:off x="176980" y="5748900"/>
            <a:ext cx="11838040" cy="461665"/>
          </a:xfrm>
          <a:prstGeom prst="rect">
            <a:avLst/>
          </a:prstGeom>
          <a:noFill/>
        </p:spPr>
        <p:txBody>
          <a:bodyPr wrap="square">
            <a:spAutoFit/>
          </a:bodyPr>
          <a:lstStyle/>
          <a:p>
            <a:r>
              <a:rPr lang="fr-FR" sz="2400" b="1" dirty="0"/>
              <a:t>Décrivez les tâches ou les opérations que vous avez effectuées et dans quelles conditions :</a:t>
            </a:r>
          </a:p>
        </p:txBody>
      </p:sp>
    </p:spTree>
    <p:extLst>
      <p:ext uri="{BB962C8B-B14F-4D97-AF65-F5344CB8AC3E}">
        <p14:creationId xmlns:p14="http://schemas.microsoft.com/office/powerpoint/2010/main" val="2115221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C0688D8F-350E-48E7-A6FF-AFE1D29FDE61}"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12</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4" y="2237509"/>
            <a:ext cx="7587967" cy="4154984"/>
          </a:xfrm>
          <a:prstGeom prst="rect">
            <a:avLst/>
          </a:prstGeom>
          <a:noFill/>
        </p:spPr>
        <p:txBody>
          <a:bodyPr wrap="square" rtlCol="0">
            <a:spAutoFit/>
          </a:bodyPr>
          <a:lstStyle/>
          <a:p>
            <a:pPr algn="just"/>
            <a:r>
              <a:rPr lang="fr-FR" sz="2400" b="1" dirty="0"/>
              <a:t>Les interlocuteurs :</a:t>
            </a:r>
          </a:p>
          <a:p>
            <a:pPr algn="just"/>
            <a:endParaRPr lang="fr-FR" sz="2400" dirty="0"/>
          </a:p>
          <a:p>
            <a:pPr marL="342900" indent="-342900" algn="just">
              <a:buFontTx/>
              <a:buChar char="-"/>
            </a:pPr>
            <a:r>
              <a:rPr lang="fr-FR" sz="2400" dirty="0"/>
              <a:t>La famille pour prendre les informations, les consignes et pour rendre compte</a:t>
            </a:r>
          </a:p>
          <a:p>
            <a:pPr marL="342900" indent="-342900" algn="just">
              <a:buFontTx/>
              <a:buChar char="-"/>
            </a:pPr>
            <a:endParaRPr lang="fr-FR" sz="2400" dirty="0"/>
          </a:p>
          <a:p>
            <a:pPr marL="342900" indent="-342900" algn="just">
              <a:buFontTx/>
              <a:buChar char="-"/>
            </a:pPr>
            <a:r>
              <a:rPr lang="fr-FR" sz="2400" dirty="0"/>
              <a:t>Les enfants eux-mêmes</a:t>
            </a:r>
          </a:p>
          <a:p>
            <a:pPr marL="342900" indent="-342900" algn="just">
              <a:buFontTx/>
              <a:buChar char="-"/>
            </a:pPr>
            <a:endParaRPr lang="fr-FR" sz="2400" u="sng" dirty="0"/>
          </a:p>
          <a:p>
            <a:pPr marL="342900" indent="-342900" algn="just">
              <a:buFontTx/>
              <a:buChar char="-"/>
            </a:pPr>
            <a:r>
              <a:rPr lang="fr-FR" sz="2400" dirty="0"/>
              <a:t>L’encadrant de l’association ou de l’entreprise pour prendre les infos sur les caractéristiques de la famille ou de l’intervention et pour rendre compte</a:t>
            </a:r>
          </a:p>
          <a:p>
            <a:pPr marL="342900" indent="-342900" algn="just">
              <a:buFontTx/>
              <a:buChar char="-"/>
            </a:pPr>
            <a:endParaRPr lang="fr-FR" sz="2400" dirty="0"/>
          </a:p>
        </p:txBody>
      </p:sp>
      <p:graphicFrame>
        <p:nvGraphicFramePr>
          <p:cNvPr id="3" name="Diagramme 2">
            <a:extLst>
              <a:ext uri="{FF2B5EF4-FFF2-40B4-BE49-F238E27FC236}">
                <a16:creationId xmlns:a16="http://schemas.microsoft.com/office/drawing/2014/main" xmlns="" id="{6AD50044-7165-492E-A3E1-3C1B6AA67F92}"/>
              </a:ext>
            </a:extLst>
          </p:cNvPr>
          <p:cNvGraphicFramePr/>
          <p:nvPr>
            <p:extLst>
              <p:ext uri="{D42A27DB-BD31-4B8C-83A1-F6EECF244321}">
                <p14:modId xmlns:p14="http://schemas.microsoft.com/office/powerpoint/2010/main" val="780340023"/>
              </p:ext>
            </p:extLst>
          </p:nvPr>
        </p:nvGraphicFramePr>
        <p:xfrm>
          <a:off x="7957421" y="1936955"/>
          <a:ext cx="4057598" cy="4522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209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fade">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0A64B811-D131-4208-A67E-31BD09FBFF2F}"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13</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4" y="2237509"/>
            <a:ext cx="7587967" cy="2677656"/>
          </a:xfrm>
          <a:prstGeom prst="rect">
            <a:avLst/>
          </a:prstGeom>
          <a:noFill/>
        </p:spPr>
        <p:txBody>
          <a:bodyPr wrap="square" rtlCol="0">
            <a:spAutoFit/>
          </a:bodyPr>
          <a:lstStyle/>
          <a:p>
            <a:pPr algn="just"/>
            <a:r>
              <a:rPr lang="fr-FR" sz="2400" b="1" dirty="0"/>
              <a:t>Les interlocuteurs :</a:t>
            </a:r>
          </a:p>
          <a:p>
            <a:pPr algn="just"/>
            <a:endParaRPr lang="fr-FR" sz="2400" dirty="0"/>
          </a:p>
          <a:p>
            <a:pPr marL="342900" indent="-342900" algn="just">
              <a:buFontTx/>
              <a:buChar char="-"/>
            </a:pPr>
            <a:endParaRPr lang="fr-FR" sz="2400" dirty="0"/>
          </a:p>
          <a:p>
            <a:pPr marL="342900" indent="-342900" algn="just">
              <a:buFontTx/>
              <a:buChar char="-"/>
            </a:pPr>
            <a:r>
              <a:rPr lang="fr-FR" sz="2400" dirty="0"/>
              <a:t>Dans les accompagnements hors domicile (école, club, dentiste, médecin traitant)</a:t>
            </a:r>
          </a:p>
          <a:p>
            <a:pPr marL="342900" indent="-342900" algn="just">
              <a:buFontTx/>
              <a:buChar char="-"/>
            </a:pPr>
            <a:endParaRPr lang="fr-FR" sz="2400" dirty="0"/>
          </a:p>
          <a:p>
            <a:pPr marL="342900" indent="-342900" algn="just">
              <a:buFontTx/>
              <a:buChar char="-"/>
            </a:pPr>
            <a:r>
              <a:rPr lang="fr-FR" sz="2400" dirty="0"/>
              <a:t>Les services compétents dans les cas graves.</a:t>
            </a:r>
          </a:p>
        </p:txBody>
      </p:sp>
      <p:graphicFrame>
        <p:nvGraphicFramePr>
          <p:cNvPr id="3" name="Diagramme 2">
            <a:extLst>
              <a:ext uri="{FF2B5EF4-FFF2-40B4-BE49-F238E27FC236}">
                <a16:creationId xmlns:a16="http://schemas.microsoft.com/office/drawing/2014/main" xmlns="" id="{6AD50044-7165-492E-A3E1-3C1B6AA67F92}"/>
              </a:ext>
            </a:extLst>
          </p:cNvPr>
          <p:cNvGraphicFramePr/>
          <p:nvPr/>
        </p:nvGraphicFramePr>
        <p:xfrm>
          <a:off x="7957421" y="1936955"/>
          <a:ext cx="4057598" cy="4522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926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circle(in)">
                                      <p:cBhvr>
                                        <p:cTn id="7" dur="20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circle(in)">
                                      <p:cBhvr>
                                        <p:cTn id="12" dur="2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arents d'enfant handicapé: mieux gérer la réunion avec l'école - Kolinkis">
            <a:extLst>
              <a:ext uri="{FF2B5EF4-FFF2-40B4-BE49-F238E27FC236}">
                <a16:creationId xmlns:a16="http://schemas.microsoft.com/office/drawing/2014/main" xmlns="" id="{BE45D63F-3538-4C46-959D-9CBAC4380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4658" y="2510839"/>
            <a:ext cx="4086389" cy="357910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5E684631-AE15-4488-9C5E-495A032F2D7D}"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14</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4" y="2237509"/>
            <a:ext cx="7587967" cy="1200329"/>
          </a:xfrm>
          <a:prstGeom prst="rect">
            <a:avLst/>
          </a:prstGeom>
          <a:noFill/>
        </p:spPr>
        <p:txBody>
          <a:bodyPr wrap="square" rtlCol="0">
            <a:spAutoFit/>
          </a:bodyPr>
          <a:lstStyle/>
          <a:p>
            <a:pPr algn="just"/>
            <a:r>
              <a:rPr lang="fr-FR" sz="2400" b="1" dirty="0"/>
              <a:t>Élargissement possible du domaines d’action :</a:t>
            </a:r>
          </a:p>
          <a:p>
            <a:pPr algn="just"/>
            <a:endParaRPr lang="fr-FR" sz="2400" dirty="0"/>
          </a:p>
          <a:p>
            <a:pPr marL="342900" indent="-342900" algn="just">
              <a:buFontTx/>
              <a:buChar char="-"/>
            </a:pPr>
            <a:endParaRPr lang="fr-FR" sz="2400" dirty="0"/>
          </a:p>
        </p:txBody>
      </p:sp>
      <p:sp>
        <p:nvSpPr>
          <p:cNvPr id="8" name="Rectangle 7">
            <a:extLst>
              <a:ext uri="{FF2B5EF4-FFF2-40B4-BE49-F238E27FC236}">
                <a16:creationId xmlns:a16="http://schemas.microsoft.com/office/drawing/2014/main" xmlns="" id="{41396B73-941B-4DBF-B396-AA612179EF18}"/>
              </a:ext>
            </a:extLst>
          </p:cNvPr>
          <p:cNvSpPr/>
          <p:nvPr/>
        </p:nvSpPr>
        <p:spPr>
          <a:xfrm>
            <a:off x="369454" y="2947238"/>
            <a:ext cx="5138215" cy="2585323"/>
          </a:xfrm>
          <a:prstGeom prst="rect">
            <a:avLst/>
          </a:prstGeom>
          <a:noFill/>
        </p:spPr>
        <p:txBody>
          <a:bodyPr wrap="square" lIns="91440" tIns="45720" rIns="91440" bIns="45720">
            <a:spAutoFit/>
          </a:bodyPr>
          <a:lstStyle/>
          <a:p>
            <a:pPr algn="ctr"/>
            <a:r>
              <a:rPr lang="fr-FR"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a:t>
            </a:r>
            <a:r>
              <a:rPr lang="fr-F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Enfants et jeunes avec handicap</a:t>
            </a:r>
            <a:endParaRPr lang="fr-FR"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1282062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01726885-0E51-4007-B29B-9CE52F651132}"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15</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4" y="2237509"/>
            <a:ext cx="7587967" cy="461665"/>
          </a:xfrm>
          <a:prstGeom prst="rect">
            <a:avLst/>
          </a:prstGeom>
          <a:noFill/>
        </p:spPr>
        <p:txBody>
          <a:bodyPr wrap="square" rtlCol="0">
            <a:spAutoFit/>
          </a:bodyPr>
          <a:lstStyle/>
          <a:p>
            <a:pPr algn="just"/>
            <a:r>
              <a:rPr lang="fr-FR" sz="2400" b="1" dirty="0"/>
              <a:t>Compétences :</a:t>
            </a:r>
          </a:p>
        </p:txBody>
      </p:sp>
      <p:graphicFrame>
        <p:nvGraphicFramePr>
          <p:cNvPr id="8" name="Diagramme 7">
            <a:extLst>
              <a:ext uri="{FF2B5EF4-FFF2-40B4-BE49-F238E27FC236}">
                <a16:creationId xmlns:a16="http://schemas.microsoft.com/office/drawing/2014/main" xmlns="" id="{31174206-258C-4D76-89EC-D066A6583D9F}"/>
              </a:ext>
            </a:extLst>
          </p:cNvPr>
          <p:cNvGraphicFramePr/>
          <p:nvPr>
            <p:extLst>
              <p:ext uri="{D42A27DB-BD31-4B8C-83A1-F6EECF244321}">
                <p14:modId xmlns:p14="http://schemas.microsoft.com/office/powerpoint/2010/main" val="1840671446"/>
              </p:ext>
            </p:extLst>
          </p:nvPr>
        </p:nvGraphicFramePr>
        <p:xfrm>
          <a:off x="176981" y="2699173"/>
          <a:ext cx="11749547" cy="3657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4027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2D9A8422-CF48-478C-9D5B-1F9A9A679652}"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16</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4" y="2237509"/>
            <a:ext cx="7587967" cy="461665"/>
          </a:xfrm>
          <a:prstGeom prst="rect">
            <a:avLst/>
          </a:prstGeom>
          <a:noFill/>
        </p:spPr>
        <p:txBody>
          <a:bodyPr wrap="square" rtlCol="0">
            <a:spAutoFit/>
          </a:bodyPr>
          <a:lstStyle/>
          <a:p>
            <a:pPr algn="just"/>
            <a:r>
              <a:rPr lang="fr-FR" sz="2400" b="1" dirty="0"/>
              <a:t>Compétences :</a:t>
            </a:r>
          </a:p>
        </p:txBody>
      </p:sp>
      <p:graphicFrame>
        <p:nvGraphicFramePr>
          <p:cNvPr id="8" name="Diagramme 7">
            <a:extLst>
              <a:ext uri="{FF2B5EF4-FFF2-40B4-BE49-F238E27FC236}">
                <a16:creationId xmlns:a16="http://schemas.microsoft.com/office/drawing/2014/main" xmlns="" id="{31174206-258C-4D76-89EC-D066A6583D9F}"/>
              </a:ext>
            </a:extLst>
          </p:cNvPr>
          <p:cNvGraphicFramePr/>
          <p:nvPr>
            <p:extLst>
              <p:ext uri="{D42A27DB-BD31-4B8C-83A1-F6EECF244321}">
                <p14:modId xmlns:p14="http://schemas.microsoft.com/office/powerpoint/2010/main" val="1545236347"/>
              </p:ext>
            </p:extLst>
          </p:nvPr>
        </p:nvGraphicFramePr>
        <p:xfrm>
          <a:off x="176981" y="2699173"/>
          <a:ext cx="11749547" cy="3657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9292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F528B216-55C7-49DA-A522-4C4CC9752523}"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17</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4" y="2237509"/>
            <a:ext cx="7587967" cy="461665"/>
          </a:xfrm>
          <a:prstGeom prst="rect">
            <a:avLst/>
          </a:prstGeom>
          <a:noFill/>
        </p:spPr>
        <p:txBody>
          <a:bodyPr wrap="square" rtlCol="0">
            <a:spAutoFit/>
          </a:bodyPr>
          <a:lstStyle/>
          <a:p>
            <a:pPr algn="just"/>
            <a:r>
              <a:rPr lang="fr-FR" sz="2400" b="1" dirty="0"/>
              <a:t>Compétences :</a:t>
            </a:r>
          </a:p>
        </p:txBody>
      </p:sp>
      <p:graphicFrame>
        <p:nvGraphicFramePr>
          <p:cNvPr id="9" name="Diagramme 8">
            <a:extLst>
              <a:ext uri="{FF2B5EF4-FFF2-40B4-BE49-F238E27FC236}">
                <a16:creationId xmlns:a16="http://schemas.microsoft.com/office/drawing/2014/main" xmlns="" id="{31174206-258C-4D76-89EC-D066A6583D9F}"/>
              </a:ext>
            </a:extLst>
          </p:cNvPr>
          <p:cNvGraphicFramePr/>
          <p:nvPr>
            <p:extLst>
              <p:ext uri="{D42A27DB-BD31-4B8C-83A1-F6EECF244321}">
                <p14:modId xmlns:p14="http://schemas.microsoft.com/office/powerpoint/2010/main" val="3761777763"/>
              </p:ext>
            </p:extLst>
          </p:nvPr>
        </p:nvGraphicFramePr>
        <p:xfrm>
          <a:off x="176981" y="2699173"/>
          <a:ext cx="11749547" cy="3657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6717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01AE560A-76E1-4FE3-B8E2-EFA99192A330}"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18</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4" y="2237509"/>
            <a:ext cx="7587967" cy="461665"/>
          </a:xfrm>
          <a:prstGeom prst="rect">
            <a:avLst/>
          </a:prstGeom>
          <a:noFill/>
        </p:spPr>
        <p:txBody>
          <a:bodyPr wrap="square" rtlCol="0">
            <a:spAutoFit/>
          </a:bodyPr>
          <a:lstStyle/>
          <a:p>
            <a:pPr algn="just"/>
            <a:r>
              <a:rPr lang="fr-FR" sz="2400" b="1" dirty="0"/>
              <a:t>Critères de Professionnalisme :</a:t>
            </a:r>
          </a:p>
        </p:txBody>
      </p:sp>
      <p:graphicFrame>
        <p:nvGraphicFramePr>
          <p:cNvPr id="3" name="Diagramme 2">
            <a:extLst>
              <a:ext uri="{FF2B5EF4-FFF2-40B4-BE49-F238E27FC236}">
                <a16:creationId xmlns:a16="http://schemas.microsoft.com/office/drawing/2014/main" xmlns="" id="{FF0B708B-0526-4F59-9A00-94683EE9B506}"/>
              </a:ext>
            </a:extLst>
          </p:cNvPr>
          <p:cNvGraphicFramePr/>
          <p:nvPr>
            <p:extLst>
              <p:ext uri="{D42A27DB-BD31-4B8C-83A1-F6EECF244321}">
                <p14:modId xmlns:p14="http://schemas.microsoft.com/office/powerpoint/2010/main" val="1419981479"/>
              </p:ext>
            </p:extLst>
          </p:nvPr>
        </p:nvGraphicFramePr>
        <p:xfrm>
          <a:off x="-494890" y="2646511"/>
          <a:ext cx="12608232" cy="343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0044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méliorer la communication interne de votre entreprise en 3 points - Adviz">
            <a:extLst>
              <a:ext uri="{FF2B5EF4-FFF2-40B4-BE49-F238E27FC236}">
                <a16:creationId xmlns:a16="http://schemas.microsoft.com/office/drawing/2014/main" xmlns="" id="{2B37486A-E0C8-49E7-BC18-E7EF7E4A9FA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889000"/>
            <a:ext cx="12192000"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F92CFBD0-158F-48A9-AE04-E6F25B981CC6}"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19</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3662541"/>
          </a:xfrm>
          <a:prstGeom prst="rect">
            <a:avLst/>
          </a:prstGeom>
          <a:noFill/>
        </p:spPr>
        <p:txBody>
          <a:bodyPr wrap="square" rtlCol="0">
            <a:spAutoFit/>
          </a:bodyPr>
          <a:lstStyle/>
          <a:p>
            <a:pPr marL="342900" indent="-342900">
              <a:buFont typeface="+mj-lt"/>
              <a:buAutoNum type="alphaUcPeriod"/>
            </a:pPr>
            <a:r>
              <a:rPr lang="fr-FR" sz="2800" b="1" dirty="0"/>
              <a:t>Le processus de la communication :</a:t>
            </a:r>
          </a:p>
          <a:p>
            <a:pPr marL="342900" indent="-342900">
              <a:buFont typeface="+mj-lt"/>
              <a:buAutoNum type="alphaUcPeriod"/>
            </a:pPr>
            <a:endParaRPr lang="fr-FR" b="1" dirty="0"/>
          </a:p>
          <a:p>
            <a:pPr algn="just"/>
            <a:r>
              <a:rPr lang="fr-FR" sz="2400" dirty="0"/>
              <a:t>La communication constitue la base des rapports sociaux. Ainsi, elle permet d’établir et de maintenir le lien avec autrui (ADVF-PARENTS / ADVF-ENFANTS / ADVF-FAMILLES…).</a:t>
            </a:r>
          </a:p>
          <a:p>
            <a:endParaRPr lang="fr-FR" dirty="0"/>
          </a:p>
          <a:p>
            <a:r>
              <a:rPr lang="fr-FR" dirty="0"/>
              <a:t> </a:t>
            </a:r>
            <a:r>
              <a:rPr lang="fr-FR" sz="2400" dirty="0"/>
              <a:t>La communication permet de transmettre des informations et un message, d’exprimer une émotion, un sentiment… Pour ce faire, on pourra recourir à plusieurs moyens tels que le langage, la gestuelle, les images, le dessin…</a:t>
            </a:r>
          </a:p>
          <a:p>
            <a:endParaRPr lang="fr-FR" sz="2400" dirty="0"/>
          </a:p>
          <a:p>
            <a:r>
              <a:rPr lang="fr-FR" sz="2400" dirty="0"/>
              <a:t>Le mécanisme de la communication peut se mobiliser par le schéma suivant.</a:t>
            </a:r>
          </a:p>
        </p:txBody>
      </p:sp>
    </p:spTree>
    <p:extLst>
      <p:ext uri="{BB962C8B-B14F-4D97-AF65-F5344CB8AC3E}">
        <p14:creationId xmlns:p14="http://schemas.microsoft.com/office/powerpoint/2010/main" val="1665975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3600" b="1" dirty="0"/>
              <a:t>Assistant(e) De Vie aux Familles</a:t>
            </a:r>
            <a:endParaRPr lang="fr-FR" sz="3600" dirty="0"/>
          </a:p>
        </p:txBody>
      </p:sp>
      <p:graphicFrame>
        <p:nvGraphicFramePr>
          <p:cNvPr id="8" name="Tableau 8">
            <a:extLst>
              <a:ext uri="{FF2B5EF4-FFF2-40B4-BE49-F238E27FC236}">
                <a16:creationId xmlns:a16="http://schemas.microsoft.com/office/drawing/2014/main" xmlns="" id="{09996AB4-A8C3-4EE9-AE09-BBD0C324DFD5}"/>
              </a:ext>
            </a:extLst>
          </p:cNvPr>
          <p:cNvGraphicFramePr>
            <a:graphicFrameLocks noGrp="1"/>
          </p:cNvGraphicFramePr>
          <p:nvPr>
            <p:ph idx="1"/>
            <p:extLst>
              <p:ext uri="{D42A27DB-BD31-4B8C-83A1-F6EECF244321}">
                <p14:modId xmlns:p14="http://schemas.microsoft.com/office/powerpoint/2010/main" val="617981984"/>
              </p:ext>
            </p:extLst>
          </p:nvPr>
        </p:nvGraphicFramePr>
        <p:xfrm>
          <a:off x="4772025" y="858115"/>
          <a:ext cx="7257617" cy="5376427"/>
        </p:xfrm>
        <a:graphic>
          <a:graphicData uri="http://schemas.openxmlformats.org/drawingml/2006/table">
            <a:tbl>
              <a:tblPr firstRow="1" bandRow="1">
                <a:tableStyleId>{5C22544A-7EE6-4342-B048-85BDC9FD1C3A}</a:tableStyleId>
              </a:tblPr>
              <a:tblGrid>
                <a:gridCol w="5095789">
                  <a:extLst>
                    <a:ext uri="{9D8B030D-6E8A-4147-A177-3AD203B41FA5}">
                      <a16:colId xmlns:a16="http://schemas.microsoft.com/office/drawing/2014/main" xmlns="" val="3087600636"/>
                    </a:ext>
                  </a:extLst>
                </a:gridCol>
                <a:gridCol w="2161828">
                  <a:extLst>
                    <a:ext uri="{9D8B030D-6E8A-4147-A177-3AD203B41FA5}">
                      <a16:colId xmlns:a16="http://schemas.microsoft.com/office/drawing/2014/main" xmlns="" val="2112166664"/>
                    </a:ext>
                  </a:extLst>
                </a:gridCol>
              </a:tblGrid>
              <a:tr h="678108">
                <a:tc>
                  <a:txBody>
                    <a:bodyPr/>
                    <a:lstStyle/>
                    <a:p>
                      <a:pPr algn="ctr"/>
                      <a:r>
                        <a:rPr lang="fr-FR" dirty="0"/>
                        <a:t>Sujet abordés</a:t>
                      </a:r>
                    </a:p>
                  </a:txBody>
                  <a:tcPr anchor="ctr"/>
                </a:tc>
                <a:tc>
                  <a:txBody>
                    <a:bodyPr/>
                    <a:lstStyle/>
                    <a:p>
                      <a:pPr algn="ctr"/>
                      <a:r>
                        <a:rPr lang="fr-FR" dirty="0"/>
                        <a:t>Intervenants :</a:t>
                      </a:r>
                    </a:p>
                  </a:txBody>
                  <a:tcPr anchor="ctr"/>
                </a:tc>
                <a:extLst>
                  <a:ext uri="{0D108BD9-81ED-4DB2-BD59-A6C34878D82A}">
                    <a16:rowId xmlns:a16="http://schemas.microsoft.com/office/drawing/2014/main" xmlns="" val="2640184717"/>
                  </a:ext>
                </a:extLst>
              </a:tr>
              <a:tr h="626838">
                <a:tc>
                  <a:txBody>
                    <a:bodyPr/>
                    <a:lstStyle/>
                    <a:p>
                      <a:pPr marL="285750" indent="-285750" algn="l">
                        <a:buFont typeface="Wingdings" panose="05000000000000000000" pitchFamily="2" charset="2"/>
                        <a:buChar char="q"/>
                      </a:pPr>
                      <a:r>
                        <a:rPr lang="fr-FR" dirty="0"/>
                        <a:t>Débuter et conclure une intervention à domicile</a:t>
                      </a:r>
                    </a:p>
                  </a:txBody>
                  <a:tcPr anchor="ctr"/>
                </a:tc>
                <a:tc>
                  <a:txBody>
                    <a:bodyPr/>
                    <a:lstStyle/>
                    <a:p>
                      <a:r>
                        <a:rPr lang="fr-FR" dirty="0"/>
                        <a:t>Michaël PRUVOST</a:t>
                      </a:r>
                    </a:p>
                  </a:txBody>
                  <a:tcPr anchor="ctr"/>
                </a:tc>
                <a:extLst>
                  <a:ext uri="{0D108BD9-81ED-4DB2-BD59-A6C34878D82A}">
                    <a16:rowId xmlns:a16="http://schemas.microsoft.com/office/drawing/2014/main" xmlns="" val="4256670626"/>
                  </a:ext>
                </a:extLst>
              </a:tr>
              <a:tr h="678108">
                <a:tc>
                  <a:txBody>
                    <a:bodyPr/>
                    <a:lstStyle/>
                    <a:p>
                      <a:pPr marL="285750" indent="-285750" algn="l">
                        <a:buFont typeface="Wingdings" panose="05000000000000000000" pitchFamily="2" charset="2"/>
                        <a:buChar char="q"/>
                      </a:pPr>
                      <a:r>
                        <a:rPr lang="fr-FR" dirty="0"/>
                        <a:t>Veiller au confort et à l’hygiène de l’enfant</a:t>
                      </a:r>
                    </a:p>
                  </a:txBody>
                  <a:tcPr anchor="ctr"/>
                </a:tc>
                <a:tc>
                  <a:txBody>
                    <a:bodyPr/>
                    <a:lstStyle/>
                    <a:p>
                      <a:r>
                        <a:rPr lang="fr-FR" dirty="0"/>
                        <a:t>Michaël PRUVOST</a:t>
                      </a:r>
                    </a:p>
                  </a:txBody>
                  <a:tcPr anchor="ctr"/>
                </a:tc>
                <a:extLst>
                  <a:ext uri="{0D108BD9-81ED-4DB2-BD59-A6C34878D82A}">
                    <a16:rowId xmlns:a16="http://schemas.microsoft.com/office/drawing/2014/main" xmlns="" val="1406906778"/>
                  </a:ext>
                </a:extLst>
              </a:tr>
              <a:tr h="678108">
                <a:tc>
                  <a:txBody>
                    <a:bodyPr/>
                    <a:lstStyle/>
                    <a:p>
                      <a:pPr marL="285750" indent="-285750" algn="l">
                        <a:buFont typeface="Wingdings" panose="05000000000000000000" pitchFamily="2" charset="2"/>
                        <a:buChar char="q"/>
                      </a:pPr>
                      <a:r>
                        <a:rPr lang="fr-FR" dirty="0"/>
                        <a:t>Prise des repas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Michaël PRUVOST</a:t>
                      </a:r>
                    </a:p>
                  </a:txBody>
                  <a:tcPr anchor="ctr"/>
                </a:tc>
                <a:extLst>
                  <a:ext uri="{0D108BD9-81ED-4DB2-BD59-A6C34878D82A}">
                    <a16:rowId xmlns:a16="http://schemas.microsoft.com/office/drawing/2014/main" xmlns="" val="3739785361"/>
                  </a:ext>
                </a:extLst>
              </a:tr>
              <a:tr h="678108">
                <a:tc>
                  <a:txBody>
                    <a:bodyPr/>
                    <a:lstStyle/>
                    <a:p>
                      <a:pPr marL="285750" indent="-285750" algn="l">
                        <a:buFont typeface="Wingdings" panose="05000000000000000000" pitchFamily="2" charset="2"/>
                        <a:buChar char="q"/>
                      </a:pPr>
                      <a:r>
                        <a:rPr lang="fr-FR" dirty="0"/>
                        <a:t>Stérilisation des biberons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Michaël PRUVOST</a:t>
                      </a:r>
                    </a:p>
                  </a:txBody>
                  <a:tcPr anchor="ctr"/>
                </a:tc>
                <a:extLst>
                  <a:ext uri="{0D108BD9-81ED-4DB2-BD59-A6C34878D82A}">
                    <a16:rowId xmlns:a16="http://schemas.microsoft.com/office/drawing/2014/main" xmlns="" val="355663810"/>
                  </a:ext>
                </a:extLst>
              </a:tr>
              <a:tr h="678108">
                <a:tc>
                  <a:txBody>
                    <a:bodyPr/>
                    <a:lstStyle/>
                    <a:p>
                      <a:pPr marL="285750" indent="-285750" algn="l">
                        <a:buFont typeface="Wingdings" panose="05000000000000000000" pitchFamily="2" charset="2"/>
                        <a:buChar char="q"/>
                      </a:pPr>
                      <a:r>
                        <a:rPr lang="fr-FR" dirty="0"/>
                        <a:t>Organiser des activités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Michaël PRUVOST</a:t>
                      </a:r>
                    </a:p>
                  </a:txBody>
                  <a:tcPr anchor="ctr"/>
                </a:tc>
                <a:extLst>
                  <a:ext uri="{0D108BD9-81ED-4DB2-BD59-A6C34878D82A}">
                    <a16:rowId xmlns:a16="http://schemas.microsoft.com/office/drawing/2014/main" xmlns="" val="1730176669"/>
                  </a:ext>
                </a:extLst>
              </a:tr>
              <a:tr h="678108">
                <a:tc>
                  <a:txBody>
                    <a:bodyPr/>
                    <a:lstStyle/>
                    <a:p>
                      <a:pPr marL="285750" indent="-285750" algn="l">
                        <a:buFont typeface="Wingdings" panose="05000000000000000000" pitchFamily="2" charset="2"/>
                        <a:buChar char="q"/>
                      </a:pPr>
                      <a:r>
                        <a:rPr lang="fr-FR" dirty="0"/>
                        <a:t>Sécuriser l’environnement de l’enfant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Michaël PRUVOST</a:t>
                      </a:r>
                    </a:p>
                  </a:txBody>
                  <a:tcPr anchor="ctr"/>
                </a:tc>
                <a:extLst>
                  <a:ext uri="{0D108BD9-81ED-4DB2-BD59-A6C34878D82A}">
                    <a16:rowId xmlns:a16="http://schemas.microsoft.com/office/drawing/2014/main" xmlns="" val="1063857481"/>
                  </a:ext>
                </a:extLst>
              </a:tr>
              <a:tr h="680941">
                <a:tc>
                  <a:txBody>
                    <a:bodyPr/>
                    <a:lstStyle/>
                    <a:p>
                      <a:pPr marL="285750" indent="-285750" algn="l">
                        <a:buFont typeface="Wingdings" panose="05000000000000000000" pitchFamily="2" charset="2"/>
                        <a:buChar char="q"/>
                      </a:pPr>
                      <a:r>
                        <a:rPr lang="fr-FR" dirty="0"/>
                        <a:t>Connaître les grandes étapes du développement psychomoteur et la socialisation de l’enfant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Michaël PRUVOST</a:t>
                      </a:r>
                    </a:p>
                  </a:txBody>
                  <a:tcPr anchor="ctr"/>
                </a:tc>
                <a:extLst>
                  <a:ext uri="{0D108BD9-81ED-4DB2-BD59-A6C34878D82A}">
                    <a16:rowId xmlns:a16="http://schemas.microsoft.com/office/drawing/2014/main" xmlns="" val="746600280"/>
                  </a:ext>
                </a:extLst>
              </a:tr>
            </a:tbl>
          </a:graphicData>
        </a:graphic>
      </p:graphicFrame>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algn="ctr"/>
            <a:r>
              <a:rPr lang="fr-FR" sz="2800" b="1" dirty="0"/>
              <a:t>Le sommaire :</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A6547A98-1EAD-4F51-BF51-226A1FE8DF6F}" type="datetime1">
              <a:rPr lang="fr-FR" smtClean="0"/>
              <a:t>27/05/2021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681845" y="6356350"/>
            <a:ext cx="4828309" cy="365125"/>
          </a:xfrm>
        </p:spPr>
        <p:txBody>
          <a:bodyPr/>
          <a:lstStyle/>
          <a:p>
            <a:r>
              <a:rPr lang="fr-FR" smtClean="0"/>
              <a:t>FREE Compétences - ADVF - MP </a:t>
            </a:r>
            <a:endParaRPr lang="fr-FR" dirty="0"/>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2</a:t>
            </a:fld>
            <a:endParaRPr lang="fr-FR" dirty="0"/>
          </a:p>
        </p:txBody>
      </p:sp>
      <p:pic>
        <p:nvPicPr>
          <p:cNvPr id="10" name="Image 9">
            <a:extLst>
              <a:ext uri="{FF2B5EF4-FFF2-40B4-BE49-F238E27FC236}">
                <a16:creationId xmlns:a16="http://schemas.microsoft.com/office/drawing/2014/main" xmlns="" id="{58DB200F-A3F4-4036-8B5A-67CEEFA4A61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249382" y="3041324"/>
            <a:ext cx="4314825" cy="2427089"/>
          </a:xfrm>
          <a:prstGeom prst="rect">
            <a:avLst/>
          </a:prstGeom>
        </p:spPr>
      </p:pic>
      <p:sp>
        <p:nvSpPr>
          <p:cNvPr id="11" name="ZoneTexte 10">
            <a:extLst>
              <a:ext uri="{FF2B5EF4-FFF2-40B4-BE49-F238E27FC236}">
                <a16:creationId xmlns:a16="http://schemas.microsoft.com/office/drawing/2014/main" xmlns="" id="{B4F6FC2C-9B2B-4B1B-BECB-6253A61E987C}"/>
              </a:ext>
            </a:extLst>
          </p:cNvPr>
          <p:cNvSpPr txBox="1"/>
          <p:nvPr/>
        </p:nvSpPr>
        <p:spPr>
          <a:xfrm>
            <a:off x="249382" y="5638156"/>
            <a:ext cx="4314825" cy="230832"/>
          </a:xfrm>
          <a:prstGeom prst="rect">
            <a:avLst/>
          </a:prstGeom>
          <a:noFill/>
        </p:spPr>
        <p:txBody>
          <a:bodyPr wrap="square" rtlCol="0">
            <a:spAutoFit/>
          </a:bodyPr>
          <a:lstStyle/>
          <a:p>
            <a:r>
              <a:rPr lang="fr-FR" sz="900" dirty="0">
                <a:hlinkClick r:id="rId3" tooltip="https://vimeo.com/121872951"/>
              </a:rPr>
              <a:t>Cette photo</a:t>
            </a:r>
            <a:r>
              <a:rPr lang="fr-FR" sz="900" dirty="0"/>
              <a:t> par Auteur inconnu est soumise à la licence </a:t>
            </a:r>
            <a:r>
              <a:rPr lang="fr-FR" sz="900" dirty="0">
                <a:hlinkClick r:id="rId4" tooltip="https://creativecommons.org/licenses/by-nc-sa/3.0/"/>
              </a:rPr>
              <a:t>CC BY-SA-NC</a:t>
            </a:r>
            <a:endParaRPr lang="fr-FR" sz="900" dirty="0"/>
          </a:p>
        </p:txBody>
      </p:sp>
    </p:spTree>
    <p:extLst>
      <p:ext uri="{BB962C8B-B14F-4D97-AF65-F5344CB8AC3E}">
        <p14:creationId xmlns:p14="http://schemas.microsoft.com/office/powerpoint/2010/main" val="656707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BCAA866E-3150-4E8E-8213-5AD14AD06A13}"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20</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pic>
        <p:nvPicPr>
          <p:cNvPr id="8" name="Image 7">
            <a:extLst>
              <a:ext uri="{FF2B5EF4-FFF2-40B4-BE49-F238E27FC236}">
                <a16:creationId xmlns:a16="http://schemas.microsoft.com/office/drawing/2014/main" xmlns="" id="{4FBD94D1-8B39-4D0E-921B-377C7D143A84}"/>
              </a:ext>
            </a:extLst>
          </p:cNvPr>
          <p:cNvPicPr>
            <a:picLocks noChangeAspect="1"/>
          </p:cNvPicPr>
          <p:nvPr/>
        </p:nvPicPr>
        <p:blipFill rotWithShape="1">
          <a:blip r:embed="rId3">
            <a:extLst>
              <a:ext uri="{28A0092B-C50C-407E-A947-70E740481C1C}">
                <a14:useLocalDpi xmlns:a14="http://schemas.microsoft.com/office/drawing/2010/main" val="0"/>
              </a:ext>
            </a:extLst>
          </a:blip>
          <a:srcRect l="11473" t="14553" r="11667" b="17039"/>
          <a:stretch/>
        </p:blipFill>
        <p:spPr>
          <a:xfrm>
            <a:off x="1948873" y="1385952"/>
            <a:ext cx="9382361" cy="3562138"/>
          </a:xfrm>
          <a:prstGeom prst="rect">
            <a:avLst/>
          </a:prstGeom>
        </p:spPr>
      </p:pic>
      <p:sp>
        <p:nvSpPr>
          <p:cNvPr id="9" name="ZoneTexte 8">
            <a:extLst>
              <a:ext uri="{FF2B5EF4-FFF2-40B4-BE49-F238E27FC236}">
                <a16:creationId xmlns:a16="http://schemas.microsoft.com/office/drawing/2014/main" xmlns="" id="{8BB328C7-A598-4EEE-8FCC-691DF1F496E2}"/>
              </a:ext>
            </a:extLst>
          </p:cNvPr>
          <p:cNvSpPr txBox="1"/>
          <p:nvPr/>
        </p:nvSpPr>
        <p:spPr>
          <a:xfrm>
            <a:off x="3409527" y="3326318"/>
            <a:ext cx="2067790" cy="523220"/>
          </a:xfrm>
          <a:prstGeom prst="rect">
            <a:avLst/>
          </a:prstGeom>
          <a:solidFill>
            <a:srgbClr val="ECDDD2"/>
          </a:solidFill>
        </p:spPr>
        <p:txBody>
          <a:bodyPr wrap="square" rtlCol="0">
            <a:spAutoFit/>
          </a:bodyPr>
          <a:lstStyle/>
          <a:p>
            <a:pPr algn="ctr"/>
            <a:r>
              <a:rPr lang="fr-FR" sz="2800" b="1" dirty="0"/>
              <a:t>Échanger </a:t>
            </a:r>
          </a:p>
        </p:txBody>
      </p:sp>
      <p:sp>
        <p:nvSpPr>
          <p:cNvPr id="10" name="ZoneTexte 9">
            <a:extLst>
              <a:ext uri="{FF2B5EF4-FFF2-40B4-BE49-F238E27FC236}">
                <a16:creationId xmlns:a16="http://schemas.microsoft.com/office/drawing/2014/main" xmlns="" id="{19352725-0AB9-4C9A-9707-5DFD3D2C09AC}"/>
              </a:ext>
            </a:extLst>
          </p:cNvPr>
          <p:cNvSpPr txBox="1"/>
          <p:nvPr/>
        </p:nvSpPr>
        <p:spPr>
          <a:xfrm>
            <a:off x="3405936" y="3846165"/>
            <a:ext cx="2067790" cy="523220"/>
          </a:xfrm>
          <a:prstGeom prst="rect">
            <a:avLst/>
          </a:prstGeom>
          <a:solidFill>
            <a:srgbClr val="F6E1AA"/>
          </a:solidFill>
        </p:spPr>
        <p:txBody>
          <a:bodyPr wrap="square" rtlCol="0">
            <a:spAutoFit/>
          </a:bodyPr>
          <a:lstStyle/>
          <a:p>
            <a:pPr algn="ctr"/>
            <a:r>
              <a:rPr lang="fr-FR" sz="2800" b="1" dirty="0"/>
              <a:t>Donner </a:t>
            </a:r>
          </a:p>
        </p:txBody>
      </p:sp>
      <p:sp>
        <p:nvSpPr>
          <p:cNvPr id="11" name="ZoneTexte 10">
            <a:extLst>
              <a:ext uri="{FF2B5EF4-FFF2-40B4-BE49-F238E27FC236}">
                <a16:creationId xmlns:a16="http://schemas.microsoft.com/office/drawing/2014/main" xmlns="" id="{6D298CC9-3086-4A1D-9F26-A00DF14FD1AF}"/>
              </a:ext>
            </a:extLst>
          </p:cNvPr>
          <p:cNvSpPr txBox="1"/>
          <p:nvPr/>
        </p:nvSpPr>
        <p:spPr>
          <a:xfrm>
            <a:off x="3420693" y="4369592"/>
            <a:ext cx="2067790" cy="523220"/>
          </a:xfrm>
          <a:prstGeom prst="rect">
            <a:avLst/>
          </a:prstGeom>
          <a:solidFill>
            <a:srgbClr val="D3E1CD"/>
          </a:solidFill>
        </p:spPr>
        <p:txBody>
          <a:bodyPr wrap="square" rtlCol="0">
            <a:spAutoFit/>
          </a:bodyPr>
          <a:lstStyle/>
          <a:p>
            <a:pPr algn="ctr"/>
            <a:r>
              <a:rPr lang="fr-FR" sz="2800" b="1" dirty="0"/>
              <a:t>Recevoir </a:t>
            </a:r>
          </a:p>
        </p:txBody>
      </p:sp>
      <p:sp>
        <p:nvSpPr>
          <p:cNvPr id="12" name="ZoneTexte 11">
            <a:extLst>
              <a:ext uri="{FF2B5EF4-FFF2-40B4-BE49-F238E27FC236}">
                <a16:creationId xmlns:a16="http://schemas.microsoft.com/office/drawing/2014/main" xmlns="" id="{3713BF79-3420-4424-9178-EE5897724494}"/>
              </a:ext>
            </a:extLst>
          </p:cNvPr>
          <p:cNvSpPr txBox="1"/>
          <p:nvPr/>
        </p:nvSpPr>
        <p:spPr>
          <a:xfrm>
            <a:off x="7552682" y="3355160"/>
            <a:ext cx="2067790" cy="523220"/>
          </a:xfrm>
          <a:prstGeom prst="rect">
            <a:avLst/>
          </a:prstGeom>
          <a:solidFill>
            <a:srgbClr val="FDFEDD"/>
          </a:solidFill>
        </p:spPr>
        <p:txBody>
          <a:bodyPr wrap="square" rtlCol="0">
            <a:spAutoFit/>
          </a:bodyPr>
          <a:lstStyle/>
          <a:p>
            <a:pPr algn="ctr"/>
            <a:r>
              <a:rPr lang="fr-FR" sz="2800" b="1" dirty="0"/>
              <a:t>Entendre </a:t>
            </a:r>
          </a:p>
        </p:txBody>
      </p:sp>
      <p:sp>
        <p:nvSpPr>
          <p:cNvPr id="13" name="ZoneTexte 12">
            <a:extLst>
              <a:ext uri="{FF2B5EF4-FFF2-40B4-BE49-F238E27FC236}">
                <a16:creationId xmlns:a16="http://schemas.microsoft.com/office/drawing/2014/main" xmlns="" id="{4DE5EBD0-9DD9-47F0-BAE2-5F7F42B36D84}"/>
              </a:ext>
            </a:extLst>
          </p:cNvPr>
          <p:cNvSpPr txBox="1"/>
          <p:nvPr/>
        </p:nvSpPr>
        <p:spPr>
          <a:xfrm>
            <a:off x="7556273" y="3870489"/>
            <a:ext cx="2067790" cy="523220"/>
          </a:xfrm>
          <a:prstGeom prst="rect">
            <a:avLst/>
          </a:prstGeom>
          <a:solidFill>
            <a:srgbClr val="E0FDFE"/>
          </a:solidFill>
        </p:spPr>
        <p:txBody>
          <a:bodyPr wrap="square" rtlCol="0">
            <a:spAutoFit/>
          </a:bodyPr>
          <a:lstStyle/>
          <a:p>
            <a:pPr algn="ctr"/>
            <a:r>
              <a:rPr lang="fr-FR" sz="2800" b="1" dirty="0"/>
              <a:t>Écouter </a:t>
            </a:r>
          </a:p>
        </p:txBody>
      </p:sp>
      <p:sp>
        <p:nvSpPr>
          <p:cNvPr id="14" name="ZoneTexte 13">
            <a:extLst>
              <a:ext uri="{FF2B5EF4-FFF2-40B4-BE49-F238E27FC236}">
                <a16:creationId xmlns:a16="http://schemas.microsoft.com/office/drawing/2014/main" xmlns="" id="{9B90B871-B833-42BD-97D3-EBC2B0DBCF9A}"/>
              </a:ext>
            </a:extLst>
          </p:cNvPr>
          <p:cNvSpPr txBox="1"/>
          <p:nvPr/>
        </p:nvSpPr>
        <p:spPr>
          <a:xfrm>
            <a:off x="7552682" y="4393709"/>
            <a:ext cx="2067790" cy="523220"/>
          </a:xfrm>
          <a:prstGeom prst="rect">
            <a:avLst/>
          </a:prstGeom>
          <a:solidFill>
            <a:srgbClr val="D1D881"/>
          </a:solidFill>
        </p:spPr>
        <p:txBody>
          <a:bodyPr wrap="square" rtlCol="0">
            <a:spAutoFit/>
          </a:bodyPr>
          <a:lstStyle/>
          <a:p>
            <a:pPr algn="ctr"/>
            <a:r>
              <a:rPr lang="fr-FR" sz="2800" b="1" dirty="0"/>
              <a:t>Comprendre </a:t>
            </a:r>
          </a:p>
        </p:txBody>
      </p:sp>
      <p:sp>
        <p:nvSpPr>
          <p:cNvPr id="15" name="ZoneTexte 14">
            <a:extLst>
              <a:ext uri="{FF2B5EF4-FFF2-40B4-BE49-F238E27FC236}">
                <a16:creationId xmlns:a16="http://schemas.microsoft.com/office/drawing/2014/main" xmlns="" id="{A2441FE5-275A-4F45-B640-B692089A3325}"/>
              </a:ext>
            </a:extLst>
          </p:cNvPr>
          <p:cNvSpPr txBox="1"/>
          <p:nvPr/>
        </p:nvSpPr>
        <p:spPr>
          <a:xfrm>
            <a:off x="5479309" y="3878380"/>
            <a:ext cx="2067790" cy="523220"/>
          </a:xfrm>
          <a:prstGeom prst="rect">
            <a:avLst/>
          </a:prstGeom>
          <a:solidFill>
            <a:srgbClr val="ECD59A"/>
          </a:solidFill>
        </p:spPr>
        <p:txBody>
          <a:bodyPr wrap="square" rtlCol="0">
            <a:spAutoFit/>
          </a:bodyPr>
          <a:lstStyle/>
          <a:p>
            <a:pPr algn="ctr"/>
            <a:r>
              <a:rPr lang="fr-FR" sz="2800" b="1" dirty="0"/>
              <a:t>Répondre </a:t>
            </a:r>
          </a:p>
        </p:txBody>
      </p:sp>
      <p:sp>
        <p:nvSpPr>
          <p:cNvPr id="16" name="Flèche : courbe vers la droite 15">
            <a:extLst>
              <a:ext uri="{FF2B5EF4-FFF2-40B4-BE49-F238E27FC236}">
                <a16:creationId xmlns:a16="http://schemas.microsoft.com/office/drawing/2014/main" xmlns="" id="{24A31C8A-E82F-477A-A034-563891E8CEA2}"/>
              </a:ext>
            </a:extLst>
          </p:cNvPr>
          <p:cNvSpPr/>
          <p:nvPr/>
        </p:nvSpPr>
        <p:spPr>
          <a:xfrm>
            <a:off x="2849527" y="2956424"/>
            <a:ext cx="610643" cy="238751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7" name="Flèche : courbe vers la droite 16">
            <a:extLst>
              <a:ext uri="{FF2B5EF4-FFF2-40B4-BE49-F238E27FC236}">
                <a16:creationId xmlns:a16="http://schemas.microsoft.com/office/drawing/2014/main" xmlns="" id="{928AF23D-1167-459A-9C94-8BD6D6C55697}"/>
              </a:ext>
            </a:extLst>
          </p:cNvPr>
          <p:cNvSpPr/>
          <p:nvPr/>
        </p:nvSpPr>
        <p:spPr>
          <a:xfrm flipH="1" flipV="1">
            <a:off x="9605715" y="2898380"/>
            <a:ext cx="467592" cy="24674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Flèche : courbe vers la droite 17">
            <a:extLst>
              <a:ext uri="{FF2B5EF4-FFF2-40B4-BE49-F238E27FC236}">
                <a16:creationId xmlns:a16="http://schemas.microsoft.com/office/drawing/2014/main" xmlns="" id="{2D8F9E9A-5202-48AF-96A0-9FAFAD873814}"/>
              </a:ext>
            </a:extLst>
          </p:cNvPr>
          <p:cNvSpPr/>
          <p:nvPr/>
        </p:nvSpPr>
        <p:spPr>
          <a:xfrm rot="5400000" flipV="1">
            <a:off x="6536896" y="-2891566"/>
            <a:ext cx="610643" cy="846436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Flèche : courbe vers la droite 18">
            <a:extLst>
              <a:ext uri="{FF2B5EF4-FFF2-40B4-BE49-F238E27FC236}">
                <a16:creationId xmlns:a16="http://schemas.microsoft.com/office/drawing/2014/main" xmlns="" id="{B02D11F0-8EBF-43A5-8A5B-8126BEC8966E}"/>
              </a:ext>
            </a:extLst>
          </p:cNvPr>
          <p:cNvSpPr/>
          <p:nvPr/>
        </p:nvSpPr>
        <p:spPr>
          <a:xfrm rot="16200000" flipV="1">
            <a:off x="6357557" y="1453253"/>
            <a:ext cx="843868" cy="858981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0" name="Rectangle 19">
            <a:extLst>
              <a:ext uri="{FF2B5EF4-FFF2-40B4-BE49-F238E27FC236}">
                <a16:creationId xmlns:a16="http://schemas.microsoft.com/office/drawing/2014/main" xmlns="" id="{05E032AB-DC30-4566-B6E5-AAE689896864}"/>
              </a:ext>
            </a:extLst>
          </p:cNvPr>
          <p:cNvSpPr/>
          <p:nvPr/>
        </p:nvSpPr>
        <p:spPr>
          <a:xfrm>
            <a:off x="4172645" y="662443"/>
            <a:ext cx="498763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Feedback</a:t>
            </a:r>
          </a:p>
        </p:txBody>
      </p:sp>
      <p:sp>
        <p:nvSpPr>
          <p:cNvPr id="21" name="Rectangle 20">
            <a:extLst>
              <a:ext uri="{FF2B5EF4-FFF2-40B4-BE49-F238E27FC236}">
                <a16:creationId xmlns:a16="http://schemas.microsoft.com/office/drawing/2014/main" xmlns="" id="{E2F7C060-E69E-4E30-A09D-71E274B651E7}"/>
              </a:ext>
            </a:extLst>
          </p:cNvPr>
          <p:cNvSpPr/>
          <p:nvPr/>
        </p:nvSpPr>
        <p:spPr>
          <a:xfrm>
            <a:off x="4172645" y="5476239"/>
            <a:ext cx="498763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Feedback</a:t>
            </a:r>
          </a:p>
        </p:txBody>
      </p:sp>
      <p:sp>
        <p:nvSpPr>
          <p:cNvPr id="22" name="Flèche : pentagone 21">
            <a:extLst>
              <a:ext uri="{FF2B5EF4-FFF2-40B4-BE49-F238E27FC236}">
                <a16:creationId xmlns:a16="http://schemas.microsoft.com/office/drawing/2014/main" xmlns="" id="{98D7689F-9E91-499F-8B06-81CCDFDA5ACB}"/>
              </a:ext>
            </a:extLst>
          </p:cNvPr>
          <p:cNvSpPr/>
          <p:nvPr/>
        </p:nvSpPr>
        <p:spPr>
          <a:xfrm>
            <a:off x="508527" y="578627"/>
            <a:ext cx="2101508" cy="64633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t>Émetteur</a:t>
            </a:r>
          </a:p>
        </p:txBody>
      </p:sp>
      <p:sp>
        <p:nvSpPr>
          <p:cNvPr id="23" name="Flèche : pentagone 22">
            <a:extLst>
              <a:ext uri="{FF2B5EF4-FFF2-40B4-BE49-F238E27FC236}">
                <a16:creationId xmlns:a16="http://schemas.microsoft.com/office/drawing/2014/main" xmlns="" id="{ED12E1B4-D995-4DEF-82DB-EF06868B14B2}"/>
              </a:ext>
            </a:extLst>
          </p:cNvPr>
          <p:cNvSpPr/>
          <p:nvPr/>
        </p:nvSpPr>
        <p:spPr>
          <a:xfrm flipH="1">
            <a:off x="9518885" y="587019"/>
            <a:ext cx="2067790" cy="64633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t>Récepteur</a:t>
            </a:r>
          </a:p>
        </p:txBody>
      </p:sp>
    </p:spTree>
    <p:extLst>
      <p:ext uri="{BB962C8B-B14F-4D97-AF65-F5344CB8AC3E}">
        <p14:creationId xmlns:p14="http://schemas.microsoft.com/office/powerpoint/2010/main" val="360839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circle(in)">
                                      <p:cBhvr>
                                        <p:cTn id="10" dur="2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ppt_w</p:attrName>
                                        </p:attrNameLst>
                                      </p:cBhvr>
                                      <p:tavLst>
                                        <p:tav tm="0">
                                          <p:val>
                                            <p:fltVal val="0"/>
                                          </p:val>
                                        </p:tav>
                                        <p:tav tm="100000">
                                          <p:val>
                                            <p:strVal val="#ppt_w"/>
                                          </p:val>
                                        </p:tav>
                                      </p:tavLst>
                                    </p:anim>
                                    <p:anim calcmode="lin" valueType="num">
                                      <p:cBhvr>
                                        <p:cTn id="45" dur="500" fill="hold"/>
                                        <p:tgtEl>
                                          <p:spTgt spid="9"/>
                                        </p:tgtEl>
                                        <p:attrNameLst>
                                          <p:attrName>ppt_h</p:attrName>
                                        </p:attrNameLst>
                                      </p:cBhvr>
                                      <p:tavLst>
                                        <p:tav tm="0">
                                          <p:val>
                                            <p:fltVal val="0"/>
                                          </p:val>
                                        </p:tav>
                                        <p:tav tm="100000">
                                          <p:val>
                                            <p:strVal val="#ppt_h"/>
                                          </p:val>
                                        </p:tav>
                                      </p:tavLst>
                                    </p:anim>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fltVal val="0"/>
                                          </p:val>
                                        </p:tav>
                                        <p:tav tm="100000">
                                          <p:val>
                                            <p:strVal val="#ppt_h"/>
                                          </p:val>
                                        </p:tav>
                                      </p:tavLst>
                                    </p:anim>
                                    <p:animEffect transition="in" filter="fade">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p:cTn id="58" dur="500" fill="hold"/>
                                        <p:tgtEl>
                                          <p:spTgt spid="11"/>
                                        </p:tgtEl>
                                        <p:attrNameLst>
                                          <p:attrName>ppt_w</p:attrName>
                                        </p:attrNameLst>
                                      </p:cBhvr>
                                      <p:tavLst>
                                        <p:tav tm="0">
                                          <p:val>
                                            <p:fltVal val="0"/>
                                          </p:val>
                                        </p:tav>
                                        <p:tav tm="100000">
                                          <p:val>
                                            <p:strVal val="#ppt_w"/>
                                          </p:val>
                                        </p:tav>
                                      </p:tavLst>
                                    </p:anim>
                                    <p:anim calcmode="lin" valueType="num">
                                      <p:cBhvr>
                                        <p:cTn id="59" dur="500" fill="hold"/>
                                        <p:tgtEl>
                                          <p:spTgt spid="11"/>
                                        </p:tgtEl>
                                        <p:attrNameLst>
                                          <p:attrName>ppt_h</p:attrName>
                                        </p:attrNameLst>
                                      </p:cBhvr>
                                      <p:tavLst>
                                        <p:tav tm="0">
                                          <p:val>
                                            <p:fltVal val="0"/>
                                          </p:val>
                                        </p:tav>
                                        <p:tav tm="100000">
                                          <p:val>
                                            <p:strVal val="#ppt_h"/>
                                          </p:val>
                                        </p:tav>
                                      </p:tavLst>
                                    </p:anim>
                                    <p:animEffect transition="in" filter="fad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p:cTn id="72" dur="500" fill="hold"/>
                                        <p:tgtEl>
                                          <p:spTgt spid="13"/>
                                        </p:tgtEl>
                                        <p:attrNameLst>
                                          <p:attrName>ppt_w</p:attrName>
                                        </p:attrNameLst>
                                      </p:cBhvr>
                                      <p:tavLst>
                                        <p:tav tm="0">
                                          <p:val>
                                            <p:fltVal val="0"/>
                                          </p:val>
                                        </p:tav>
                                        <p:tav tm="100000">
                                          <p:val>
                                            <p:strVal val="#ppt_w"/>
                                          </p:val>
                                        </p:tav>
                                      </p:tavLst>
                                    </p:anim>
                                    <p:anim calcmode="lin" valueType="num">
                                      <p:cBhvr>
                                        <p:cTn id="73" dur="500" fill="hold"/>
                                        <p:tgtEl>
                                          <p:spTgt spid="13"/>
                                        </p:tgtEl>
                                        <p:attrNameLst>
                                          <p:attrName>ppt_h</p:attrName>
                                        </p:attrNameLst>
                                      </p:cBhvr>
                                      <p:tavLst>
                                        <p:tav tm="0">
                                          <p:val>
                                            <p:fltVal val="0"/>
                                          </p:val>
                                        </p:tav>
                                        <p:tav tm="100000">
                                          <p:val>
                                            <p:strVal val="#ppt_h"/>
                                          </p:val>
                                        </p:tav>
                                      </p:tavLst>
                                    </p:anim>
                                    <p:animEffect transition="in" filter="fade">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15"/>
                                        </p:tgtEl>
                                        <p:attrNameLst>
                                          <p:attrName>style.visibility</p:attrName>
                                        </p:attrNameLst>
                                      </p:cBhvr>
                                      <p:to>
                                        <p:strVal val="visible"/>
                                      </p:to>
                                    </p:set>
                                    <p:anim calcmode="lin" valueType="num">
                                      <p:cBhvr>
                                        <p:cTn id="86" dur="500" fill="hold"/>
                                        <p:tgtEl>
                                          <p:spTgt spid="15"/>
                                        </p:tgtEl>
                                        <p:attrNameLst>
                                          <p:attrName>ppt_w</p:attrName>
                                        </p:attrNameLst>
                                      </p:cBhvr>
                                      <p:tavLst>
                                        <p:tav tm="0">
                                          <p:val>
                                            <p:fltVal val="0"/>
                                          </p:val>
                                        </p:tav>
                                        <p:tav tm="100000">
                                          <p:val>
                                            <p:strVal val="#ppt_w"/>
                                          </p:val>
                                        </p:tav>
                                      </p:tavLst>
                                    </p:anim>
                                    <p:anim calcmode="lin" valueType="num">
                                      <p:cBhvr>
                                        <p:cTn id="87" dur="500" fill="hold"/>
                                        <p:tgtEl>
                                          <p:spTgt spid="15"/>
                                        </p:tgtEl>
                                        <p:attrNameLst>
                                          <p:attrName>ppt_h</p:attrName>
                                        </p:attrNameLst>
                                      </p:cBhvr>
                                      <p:tavLst>
                                        <p:tav tm="0">
                                          <p:val>
                                            <p:fltVal val="0"/>
                                          </p:val>
                                        </p:tav>
                                        <p:tav tm="100000">
                                          <p:val>
                                            <p:strVal val="#ppt_h"/>
                                          </p:val>
                                        </p:tav>
                                      </p:tavLst>
                                    </p:anim>
                                    <p:animEffect transition="in" filter="fade">
                                      <p:cBhvr>
                                        <p:cTn id="88" dur="500"/>
                                        <p:tgtEl>
                                          <p:spTgt spid="15"/>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grpId="0"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barn(inVertical)">
                                      <p:cBhvr>
                                        <p:cTn id="93" dur="500"/>
                                        <p:tgtEl>
                                          <p:spTgt spid="20"/>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barn(inVertical)">
                                      <p:cBhvr>
                                        <p:cTn id="9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inésiologue et formatrice en communication à Redon - Anne-Sophie CHEVAL -  REDON (35)">
            <a:extLst>
              <a:ext uri="{FF2B5EF4-FFF2-40B4-BE49-F238E27FC236}">
                <a16:creationId xmlns:a16="http://schemas.microsoft.com/office/drawing/2014/main" xmlns="" id="{FE58E116-E3D9-4BCB-A3DA-6E94A6F844AE}"/>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188933" y="1490325"/>
            <a:ext cx="6407351" cy="484276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240B3797-6107-4E15-B553-FE0DA418241D}"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21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3754874"/>
          </a:xfrm>
          <a:prstGeom prst="rect">
            <a:avLst/>
          </a:prstGeom>
          <a:noFill/>
        </p:spPr>
        <p:txBody>
          <a:bodyPr wrap="square" rtlCol="0">
            <a:spAutoFit/>
          </a:bodyPr>
          <a:lstStyle/>
          <a:p>
            <a:pPr marL="514350" indent="-514350">
              <a:buFont typeface="+mj-lt"/>
              <a:buAutoNum type="alphaUcPeriod" startAt="2"/>
            </a:pPr>
            <a:r>
              <a:rPr lang="fr-FR" sz="2800" b="1" dirty="0"/>
              <a:t>Prendre le relais des parents :</a:t>
            </a:r>
          </a:p>
          <a:p>
            <a:pPr marL="342900" indent="-342900">
              <a:buFont typeface="+mj-lt"/>
              <a:buAutoNum type="alphaUcPeriod" startAt="2"/>
            </a:pPr>
            <a:endParaRPr lang="fr-FR" b="1" dirty="0"/>
          </a:p>
          <a:p>
            <a:pPr algn="just"/>
            <a:r>
              <a:rPr lang="fr-FR" sz="2400" dirty="0"/>
              <a:t>Dans le cadre d’une première intervention au domicile des parents de </a:t>
            </a:r>
            <a:r>
              <a:rPr lang="fr-FR" sz="2400" dirty="0" smtClean="0"/>
              <a:t>l’enfant </a:t>
            </a:r>
            <a:r>
              <a:rPr lang="fr-FR" sz="2400" dirty="0"/>
              <a:t>auprès duquel on intervient. L’assistant(e) De Vie aux Familles ne connait ni le ou les enfants, ni les lieux (appartement, maison…), ni les habitudes de l’enfant en matière d’alimentation, de sommeil et d’activités. Il doit tout découvrir et communiquer en ce sens.</a:t>
            </a:r>
          </a:p>
          <a:p>
            <a:pPr algn="just"/>
            <a:endParaRPr lang="fr-FR" sz="2400" dirty="0"/>
          </a:p>
          <a:p>
            <a:pPr algn="just"/>
            <a:r>
              <a:rPr lang="fr-FR" sz="2400" dirty="0"/>
              <a:t>Ce premier contact est essentiel, à la fois pour que les parents aient confiance en l’ADVF, à qui ils confient leur enfant et pour que le professionnel soit en mesure de répondre aux besoins de l’enfant dans les meilleurs conditions.</a:t>
            </a:r>
          </a:p>
        </p:txBody>
      </p:sp>
    </p:spTree>
    <p:extLst>
      <p:ext uri="{BB962C8B-B14F-4D97-AF65-F5344CB8AC3E}">
        <p14:creationId xmlns:p14="http://schemas.microsoft.com/office/powerpoint/2010/main" val="1880182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a garde d'enfants sur-mesure à domicile - Assadia">
            <a:extLst>
              <a:ext uri="{FF2B5EF4-FFF2-40B4-BE49-F238E27FC236}">
                <a16:creationId xmlns:a16="http://schemas.microsoft.com/office/drawing/2014/main" xmlns="" id="{C0C5BF64-2FB7-4453-BB6E-1105F458A351}"/>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934315" y="1815979"/>
            <a:ext cx="6396498" cy="443016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1435AC50-8D9E-4888-A869-00F99060DC30}"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22</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4493538"/>
          </a:xfrm>
          <a:prstGeom prst="rect">
            <a:avLst/>
          </a:prstGeom>
          <a:noFill/>
        </p:spPr>
        <p:txBody>
          <a:bodyPr wrap="square" rtlCol="0">
            <a:spAutoFit/>
          </a:bodyPr>
          <a:lstStyle/>
          <a:p>
            <a:pPr marL="514350" indent="-514350">
              <a:buFont typeface="+mj-lt"/>
              <a:buAutoNum type="arabicPeriod"/>
            </a:pPr>
            <a:r>
              <a:rPr lang="fr-FR" sz="2800" b="1" dirty="0"/>
              <a:t>Les différentes phases :</a:t>
            </a:r>
          </a:p>
          <a:p>
            <a:pPr marL="342900" indent="-342900">
              <a:buFont typeface="+mj-lt"/>
              <a:buAutoNum type="arabicPeriod"/>
            </a:pPr>
            <a:endParaRPr lang="fr-FR" b="1" dirty="0"/>
          </a:p>
          <a:p>
            <a:pPr marL="457200" indent="-457200" algn="just">
              <a:buFont typeface="+mj-lt"/>
              <a:buAutoNum type="alphaLcPeriod"/>
            </a:pPr>
            <a:r>
              <a:rPr lang="fr-FR" sz="2400" u="sng" dirty="0"/>
              <a:t>Se présenter :</a:t>
            </a:r>
          </a:p>
          <a:p>
            <a:pPr algn="just"/>
            <a:r>
              <a:rPr lang="fr-FR" sz="2400" dirty="0"/>
              <a:t>Se présenter auprès des parents permet d’initier une communication professionnelle. Cette entrée en matière comprend plusieurs phases :</a:t>
            </a:r>
          </a:p>
          <a:p>
            <a:pPr algn="just"/>
            <a:r>
              <a:rPr lang="fr-FR" sz="2400" dirty="0"/>
              <a:t> </a:t>
            </a:r>
          </a:p>
          <a:p>
            <a:pPr marL="342900" indent="-342900" algn="just">
              <a:buFont typeface="Arial" panose="020B0604020202020204" pitchFamily="34" charset="0"/>
              <a:buChar char="•"/>
            </a:pPr>
            <a:r>
              <a:rPr lang="fr-FR" sz="2400" dirty="0"/>
              <a:t>Décliner son identité</a:t>
            </a:r>
          </a:p>
          <a:p>
            <a:pPr marL="342900" indent="-342900" algn="just">
              <a:buFont typeface="Arial" panose="020B0604020202020204" pitchFamily="34" charset="0"/>
              <a:buChar char="•"/>
            </a:pPr>
            <a:r>
              <a:rPr lang="fr-FR" sz="2400" dirty="0"/>
              <a:t>Décliner le non de l’association pour laquelle l’ADVF travail (si c’est le cas)</a:t>
            </a:r>
          </a:p>
          <a:p>
            <a:pPr algn="just">
              <a:tabLst>
                <a:tab pos="354013" algn="l"/>
              </a:tabLst>
            </a:pPr>
            <a:r>
              <a:rPr lang="fr-FR" sz="2400" dirty="0"/>
              <a:t>	il est de plus en plus fréquent que les </a:t>
            </a:r>
            <a:r>
              <a:rPr lang="fr-FR" sz="2400" dirty="0" smtClean="0"/>
              <a:t>gardes </a:t>
            </a:r>
            <a:r>
              <a:rPr lang="fr-FR" sz="2400" dirty="0"/>
              <a:t>d’enfant se font sans intermédiaire :</a:t>
            </a:r>
          </a:p>
          <a:p>
            <a:pPr marL="342900" indent="-342900" algn="just">
              <a:buFont typeface="Arial" panose="020B0604020202020204" pitchFamily="34" charset="0"/>
              <a:buChar char="•"/>
              <a:tabLst>
                <a:tab pos="354013" algn="l"/>
              </a:tabLst>
            </a:pPr>
            <a:r>
              <a:rPr lang="fr-FR" sz="2400" dirty="0"/>
              <a:t>Rappeler la durée de la présence au domicile de façon précise car ce sont le plus souvent les parents qui </a:t>
            </a:r>
            <a:r>
              <a:rPr lang="fr-FR" sz="2400" dirty="0" smtClean="0"/>
              <a:t>reprendront </a:t>
            </a:r>
            <a:r>
              <a:rPr lang="fr-FR" sz="2400" dirty="0"/>
              <a:t>le relais à la fin de l’intervention</a:t>
            </a:r>
          </a:p>
          <a:p>
            <a:pPr marL="342900" indent="-342900" algn="just">
              <a:buFont typeface="Arial" panose="020B0604020202020204" pitchFamily="34" charset="0"/>
              <a:buChar char="•"/>
              <a:tabLst>
                <a:tab pos="354013" algn="l"/>
              </a:tabLst>
            </a:pPr>
            <a:endParaRPr lang="fr-FR" sz="2400" dirty="0"/>
          </a:p>
        </p:txBody>
      </p:sp>
    </p:spTree>
    <p:extLst>
      <p:ext uri="{BB962C8B-B14F-4D97-AF65-F5344CB8AC3E}">
        <p14:creationId xmlns:p14="http://schemas.microsoft.com/office/powerpoint/2010/main" val="3240453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 garde d'enfants sur-mesure à domicile - Assadia">
            <a:extLst>
              <a:ext uri="{FF2B5EF4-FFF2-40B4-BE49-F238E27FC236}">
                <a16:creationId xmlns:a16="http://schemas.microsoft.com/office/drawing/2014/main" xmlns="" id="{CCB5C946-1639-4278-A0BE-673F0FA8397F}"/>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934315" y="1815979"/>
            <a:ext cx="6396498" cy="443016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17CCACEA-3E1C-4CA2-A33B-7766D81C5770}"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23</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2308324"/>
          </a:xfrm>
          <a:prstGeom prst="rect">
            <a:avLst/>
          </a:prstGeom>
          <a:noFill/>
        </p:spPr>
        <p:txBody>
          <a:bodyPr wrap="square" rtlCol="0">
            <a:spAutoFit/>
          </a:bodyPr>
          <a:lstStyle/>
          <a:p>
            <a:pPr marL="342900" indent="-342900" algn="just">
              <a:buFont typeface="Arial" panose="020B0604020202020204" pitchFamily="34" charset="0"/>
              <a:buChar char="•"/>
              <a:tabLst>
                <a:tab pos="354013" algn="l"/>
              </a:tabLst>
            </a:pPr>
            <a:r>
              <a:rPr lang="fr-FR" sz="2400" dirty="0"/>
              <a:t>Demander l’endroit ou il est possible de se changer et de déposer ses effets personnels</a:t>
            </a:r>
          </a:p>
          <a:p>
            <a:pPr marL="342900" indent="-342900" algn="just">
              <a:buFont typeface="Arial" panose="020B0604020202020204" pitchFamily="34" charset="0"/>
              <a:buChar char="•"/>
              <a:tabLst>
                <a:tab pos="354013" algn="l"/>
              </a:tabLst>
            </a:pPr>
            <a:endParaRPr lang="fr-FR" sz="2400" dirty="0"/>
          </a:p>
          <a:p>
            <a:pPr marL="342900" indent="-342900" algn="just">
              <a:buFont typeface="Arial" panose="020B0604020202020204" pitchFamily="34" charset="0"/>
              <a:buChar char="•"/>
              <a:tabLst>
                <a:tab pos="354013" algn="l"/>
              </a:tabLst>
            </a:pPr>
            <a:r>
              <a:rPr lang="fr-FR" sz="2400" dirty="0"/>
              <a:t>Identifier les lieux avec précision. L’ADVF demandera à être informé sur le lieu du change, l’endroit ou sont les couches, les produits d’hygiène, les biberons, les jouets, la poussette et tout ce qui sera nécessaire à une bonne prise en charge des enfants.</a:t>
            </a:r>
          </a:p>
          <a:p>
            <a:pPr marL="342900" indent="-342900" algn="just">
              <a:buFont typeface="Arial" panose="020B0604020202020204" pitchFamily="34" charset="0"/>
              <a:buChar char="•"/>
              <a:tabLst>
                <a:tab pos="354013" algn="l"/>
              </a:tabLst>
            </a:pPr>
            <a:endParaRPr lang="fr-FR" sz="2400" dirty="0"/>
          </a:p>
        </p:txBody>
      </p:sp>
    </p:spTree>
    <p:extLst>
      <p:ext uri="{BB962C8B-B14F-4D97-AF65-F5344CB8AC3E}">
        <p14:creationId xmlns:p14="http://schemas.microsoft.com/office/powerpoint/2010/main" val="4285386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3600" b="1" dirty="0"/>
              <a:t>Assistant(e) De Vie aux Familles</a:t>
            </a:r>
            <a:endParaRPr lang="fr-FR" sz="36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algn="ctr"/>
            <a:r>
              <a:rPr lang="fr-FR" sz="2800" b="1" dirty="0"/>
              <a:t>Phase d’accueil 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604527D0-F0AD-417B-BEA1-6780DA5300DD}" type="datetime1">
              <a:rPr lang="fr-FR" smtClean="0"/>
              <a:t>27/05/2021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681845" y="6356350"/>
            <a:ext cx="4828309" cy="365125"/>
          </a:xfrm>
        </p:spPr>
        <p:txBody>
          <a:bodyPr/>
          <a:lstStyle/>
          <a:p>
            <a:r>
              <a:rPr lang="fr-FR" smtClean="0"/>
              <a:t>FREE Compétences - ADVF - MP </a:t>
            </a:r>
            <a:endParaRPr lang="fr-FR" dirty="0"/>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24</a:t>
            </a:fld>
            <a:endParaRPr lang="fr-FR" dirty="0"/>
          </a:p>
        </p:txBody>
      </p:sp>
      <p:pic>
        <p:nvPicPr>
          <p:cNvPr id="1026" name="Picture 2" descr="Accompagner l'apprentissage du langage de l'enfant | Mallette des parents">
            <a:extLst>
              <a:ext uri="{FF2B5EF4-FFF2-40B4-BE49-F238E27FC236}">
                <a16:creationId xmlns:a16="http://schemas.microsoft.com/office/drawing/2014/main" xmlns="" id="{EBB9B74C-01D2-4518-85AC-E4B3DA684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2988830"/>
            <a:ext cx="4185901" cy="23959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au 12">
            <a:extLst>
              <a:ext uri="{FF2B5EF4-FFF2-40B4-BE49-F238E27FC236}">
                <a16:creationId xmlns:a16="http://schemas.microsoft.com/office/drawing/2014/main" xmlns="" id="{9E6DA7E8-017E-4488-B204-321406C3D885}"/>
              </a:ext>
            </a:extLst>
          </p:cNvPr>
          <p:cNvGraphicFramePr>
            <a:graphicFrameLocks noGrp="1"/>
          </p:cNvGraphicFramePr>
          <p:nvPr>
            <p:ph idx="1"/>
            <p:extLst>
              <p:ext uri="{D42A27DB-BD31-4B8C-83A1-F6EECF244321}">
                <p14:modId xmlns:p14="http://schemas.microsoft.com/office/powerpoint/2010/main" val="502405948"/>
              </p:ext>
            </p:extLst>
          </p:nvPr>
        </p:nvGraphicFramePr>
        <p:xfrm>
          <a:off x="4718939" y="1140168"/>
          <a:ext cx="7473061" cy="4577664"/>
        </p:xfrm>
        <a:graphic>
          <a:graphicData uri="http://schemas.openxmlformats.org/drawingml/2006/table">
            <a:tbl>
              <a:tblPr firstRow="1" bandRow="1">
                <a:tableStyleId>{2D5ABB26-0587-4C30-8999-92F81FD0307C}</a:tableStyleId>
              </a:tblPr>
              <a:tblGrid>
                <a:gridCol w="7473061">
                  <a:extLst>
                    <a:ext uri="{9D8B030D-6E8A-4147-A177-3AD203B41FA5}">
                      <a16:colId xmlns:a16="http://schemas.microsoft.com/office/drawing/2014/main" xmlns="" val="3141215467"/>
                    </a:ext>
                  </a:extLst>
                </a:gridCol>
              </a:tblGrid>
              <a:tr h="585127">
                <a:tc>
                  <a:txBody>
                    <a:bodyPr/>
                    <a:lstStyle/>
                    <a:p>
                      <a:pPr marL="342900" indent="-342900">
                        <a:buFont typeface="Wingdings" panose="05000000000000000000" pitchFamily="2" charset="2"/>
                        <a:buChar char="ü"/>
                      </a:pPr>
                      <a:r>
                        <a:rPr lang="fr-FR" sz="2400" b="1" dirty="0"/>
                        <a:t>Frapper / sonner / digicode </a:t>
                      </a:r>
                      <a:r>
                        <a:rPr lang="fr-FR" sz="2400" dirty="0"/>
                        <a:t>(prévenir de son arrivée)</a:t>
                      </a:r>
                    </a:p>
                  </a:txBody>
                  <a:tcPr/>
                </a:tc>
                <a:extLst>
                  <a:ext uri="{0D108BD9-81ED-4DB2-BD59-A6C34878D82A}">
                    <a16:rowId xmlns:a16="http://schemas.microsoft.com/office/drawing/2014/main" xmlns="" val="2214951862"/>
                  </a:ext>
                </a:extLst>
              </a:tr>
              <a:tr h="585127">
                <a:tc>
                  <a:txBody>
                    <a:bodyPr/>
                    <a:lstStyle/>
                    <a:p>
                      <a:pPr marL="342900" indent="-342900">
                        <a:buFont typeface="Wingdings" panose="05000000000000000000" pitchFamily="2" charset="2"/>
                        <a:buChar char="ü"/>
                      </a:pPr>
                      <a:r>
                        <a:rPr lang="fr-FR" sz="2400" b="1" dirty="0"/>
                        <a:t>Salutation</a:t>
                      </a:r>
                      <a:r>
                        <a:rPr lang="fr-FR" sz="2400" dirty="0"/>
                        <a:t> (se présenter)</a:t>
                      </a:r>
                    </a:p>
                  </a:txBody>
                  <a:tcPr/>
                </a:tc>
                <a:extLst>
                  <a:ext uri="{0D108BD9-81ED-4DB2-BD59-A6C34878D82A}">
                    <a16:rowId xmlns:a16="http://schemas.microsoft.com/office/drawing/2014/main" xmlns="" val="2285642141"/>
                  </a:ext>
                </a:extLst>
              </a:tr>
              <a:tr h="585127">
                <a:tc>
                  <a:txBody>
                    <a:bodyPr/>
                    <a:lstStyle/>
                    <a:p>
                      <a:pPr marL="342900" indent="-342900">
                        <a:buFont typeface="Wingdings" panose="05000000000000000000" pitchFamily="2" charset="2"/>
                        <a:buChar char="ü"/>
                      </a:pPr>
                      <a:r>
                        <a:rPr lang="fr-FR" sz="2400" b="1" dirty="0"/>
                        <a:t>Qualité / fonction </a:t>
                      </a:r>
                      <a:r>
                        <a:rPr lang="fr-FR" sz="2400" dirty="0"/>
                        <a:t>(Assistant(e) De Vie aux Familles)</a:t>
                      </a:r>
                    </a:p>
                  </a:txBody>
                  <a:tcPr/>
                </a:tc>
                <a:extLst>
                  <a:ext uri="{0D108BD9-81ED-4DB2-BD59-A6C34878D82A}">
                    <a16:rowId xmlns:a16="http://schemas.microsoft.com/office/drawing/2014/main" xmlns="" val="820850525"/>
                  </a:ext>
                </a:extLst>
              </a:tr>
              <a:tr h="585127">
                <a:tc>
                  <a:txBody>
                    <a:bodyPr/>
                    <a:lstStyle/>
                    <a:p>
                      <a:pPr marL="342900" indent="-342900">
                        <a:buFont typeface="Wingdings" panose="05000000000000000000" pitchFamily="2" charset="2"/>
                        <a:buChar char="ü"/>
                      </a:pPr>
                      <a:r>
                        <a:rPr lang="fr-FR" sz="2400" b="1" dirty="0"/>
                        <a:t>Identifier son employeur</a:t>
                      </a:r>
                      <a:r>
                        <a:rPr lang="fr-FR" sz="2400" dirty="0"/>
                        <a:t> (Association)</a:t>
                      </a:r>
                    </a:p>
                  </a:txBody>
                  <a:tcPr/>
                </a:tc>
                <a:extLst>
                  <a:ext uri="{0D108BD9-81ED-4DB2-BD59-A6C34878D82A}">
                    <a16:rowId xmlns:a16="http://schemas.microsoft.com/office/drawing/2014/main" xmlns="" val="391088637"/>
                  </a:ext>
                </a:extLst>
              </a:tr>
              <a:tr h="585127">
                <a:tc>
                  <a:txBody>
                    <a:bodyPr/>
                    <a:lstStyle/>
                    <a:p>
                      <a:pPr marL="342900" indent="-342900">
                        <a:buFont typeface="Wingdings" panose="05000000000000000000" pitchFamily="2" charset="2"/>
                        <a:buChar char="ü"/>
                      </a:pPr>
                      <a:r>
                        <a:rPr lang="fr-FR" sz="2400" b="1" dirty="0"/>
                        <a:t>Présentation avec l’enfant </a:t>
                      </a:r>
                    </a:p>
                    <a:p>
                      <a:pPr marL="342900" indent="-342900">
                        <a:buFont typeface="Wingdings" panose="05000000000000000000" pitchFamily="2" charset="2"/>
                        <a:buChar char="ü"/>
                      </a:pPr>
                      <a:r>
                        <a:rPr lang="fr-FR" sz="2400" dirty="0"/>
                        <a:t>(le 1</a:t>
                      </a:r>
                      <a:r>
                        <a:rPr lang="fr-FR" sz="2400" baseline="30000" dirty="0"/>
                        <a:t>er</a:t>
                      </a:r>
                      <a:r>
                        <a:rPr lang="fr-FR" sz="2400" dirty="0"/>
                        <a:t> contact est plus simple avec les parents)</a:t>
                      </a:r>
                    </a:p>
                  </a:txBody>
                  <a:tcPr/>
                </a:tc>
                <a:extLst>
                  <a:ext uri="{0D108BD9-81ED-4DB2-BD59-A6C34878D82A}">
                    <a16:rowId xmlns:a16="http://schemas.microsoft.com/office/drawing/2014/main" xmlns="" val="2053947007"/>
                  </a:ext>
                </a:extLst>
              </a:tr>
              <a:tr h="585127">
                <a:tc>
                  <a:txBody>
                    <a:bodyPr/>
                    <a:lstStyle/>
                    <a:p>
                      <a:pPr marL="342900" indent="-342900">
                        <a:buFont typeface="Wingdings" panose="05000000000000000000" pitchFamily="2" charset="2"/>
                        <a:buChar char="ü"/>
                      </a:pPr>
                      <a:r>
                        <a:rPr lang="fr-FR" sz="2400" b="1" dirty="0"/>
                        <a:t>Mission général</a:t>
                      </a:r>
                    </a:p>
                  </a:txBody>
                  <a:tcPr/>
                </a:tc>
                <a:extLst>
                  <a:ext uri="{0D108BD9-81ED-4DB2-BD59-A6C34878D82A}">
                    <a16:rowId xmlns:a16="http://schemas.microsoft.com/office/drawing/2014/main" xmlns="" val="3990377763"/>
                  </a:ext>
                </a:extLst>
              </a:tr>
              <a:tr h="829069">
                <a:tc>
                  <a:txBody>
                    <a:bodyPr/>
                    <a:lstStyle/>
                    <a:p>
                      <a:pPr marL="342900" indent="-342900">
                        <a:buFont typeface="Wingdings" panose="05000000000000000000" pitchFamily="2" charset="2"/>
                        <a:buChar char="ü"/>
                      </a:pPr>
                      <a:endParaRPr lang="fr-FR" sz="2400" i="1" dirty="0"/>
                    </a:p>
                  </a:txBody>
                  <a:tcPr/>
                </a:tc>
                <a:extLst>
                  <a:ext uri="{0D108BD9-81ED-4DB2-BD59-A6C34878D82A}">
                    <a16:rowId xmlns:a16="http://schemas.microsoft.com/office/drawing/2014/main" xmlns="" val="3012297154"/>
                  </a:ext>
                </a:extLst>
              </a:tr>
            </a:tbl>
          </a:graphicData>
        </a:graphic>
      </p:graphicFrame>
    </p:spTree>
    <p:extLst>
      <p:ext uri="{BB962C8B-B14F-4D97-AF65-F5344CB8AC3E}">
        <p14:creationId xmlns:p14="http://schemas.microsoft.com/office/powerpoint/2010/main" val="3387282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arde d'Enfant à Domicile - Babychou Services">
            <a:extLst>
              <a:ext uri="{FF2B5EF4-FFF2-40B4-BE49-F238E27FC236}">
                <a16:creationId xmlns:a16="http://schemas.microsoft.com/office/drawing/2014/main" xmlns="" id="{1AE78800-8FC0-4A70-81BD-E6F6FD466320}"/>
              </a:ext>
            </a:extLst>
          </p:cNvPr>
          <p:cNvPicPr>
            <a:picLocks noChangeAspect="1" noChangeArrowheads="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652885" y="1921439"/>
            <a:ext cx="2886229" cy="407737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608E64FE-7055-49C6-9186-2C3746941396}"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25</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3016210"/>
          </a:xfrm>
          <a:prstGeom prst="rect">
            <a:avLst/>
          </a:prstGeom>
          <a:noFill/>
        </p:spPr>
        <p:txBody>
          <a:bodyPr wrap="square" rtlCol="0">
            <a:spAutoFit/>
          </a:bodyPr>
          <a:lstStyle/>
          <a:p>
            <a:r>
              <a:rPr lang="fr-FR" sz="2800" b="1" dirty="0"/>
              <a:t>Situation professionnelle :</a:t>
            </a:r>
          </a:p>
          <a:p>
            <a:pPr marL="342900" indent="-342900">
              <a:buFont typeface="+mj-lt"/>
              <a:buAutoNum type="arabicPeriod"/>
            </a:pPr>
            <a:endParaRPr lang="fr-FR" b="1" dirty="0"/>
          </a:p>
          <a:p>
            <a:pPr marL="342900" indent="-342900" algn="just">
              <a:buFont typeface="Arial" panose="020B0604020202020204" pitchFamily="34" charset="0"/>
              <a:buChar char="•"/>
              <a:tabLst>
                <a:tab pos="354013" algn="l"/>
              </a:tabLst>
            </a:pPr>
            <a:r>
              <a:rPr lang="fr-FR" sz="2400" dirty="0"/>
              <a:t>Bonjour, madame MARTIN, je m’appelle Manon L</a:t>
            </a:r>
            <a:r>
              <a:rPr lang="fr-FR" sz="2400" cap="all" dirty="0"/>
              <a:t>ABée,</a:t>
            </a:r>
            <a:r>
              <a:rPr lang="fr-FR" sz="2400" dirty="0"/>
              <a:t> je suis envoyée par l’association « les lutins bleus » pour garder Sarah et Thomas ce matin. Pouvez-vous me montrer ou je peux me changer et me laver les mains s’il vous plait ? Ensuite, j’aurais quelque </a:t>
            </a:r>
            <a:r>
              <a:rPr lang="fr-FR" sz="2400" dirty="0" smtClean="0"/>
              <a:t>question </a:t>
            </a:r>
            <a:r>
              <a:rPr lang="fr-FR" sz="2400" dirty="0"/>
              <a:t>à vous poser pour bien prendre en charge vos enfants. Cela ne durera que quelques minutes, mais c’est très important comme vous le savez.</a:t>
            </a:r>
          </a:p>
          <a:p>
            <a:pPr marL="342900" indent="-342900" algn="just">
              <a:buFont typeface="Arial" panose="020B0604020202020204" pitchFamily="34" charset="0"/>
              <a:buChar char="•"/>
              <a:tabLst>
                <a:tab pos="354013" algn="l"/>
              </a:tabLst>
            </a:pPr>
            <a:endParaRPr lang="fr-FR" sz="2400" dirty="0"/>
          </a:p>
        </p:txBody>
      </p:sp>
      <p:sp>
        <p:nvSpPr>
          <p:cNvPr id="8" name="Rectangle : coins arrondis 7">
            <a:extLst>
              <a:ext uri="{FF2B5EF4-FFF2-40B4-BE49-F238E27FC236}">
                <a16:creationId xmlns:a16="http://schemas.microsoft.com/office/drawing/2014/main" xmlns="" id="{BD54D84D-355A-45B6-9EAF-E08C0C5340DB}"/>
              </a:ext>
            </a:extLst>
          </p:cNvPr>
          <p:cNvSpPr/>
          <p:nvPr/>
        </p:nvSpPr>
        <p:spPr>
          <a:xfrm>
            <a:off x="68826" y="5535561"/>
            <a:ext cx="12044516" cy="77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À ce stade de la communication, des réactions peuvent déjà survenir de la part des parents…</a:t>
            </a:r>
          </a:p>
        </p:txBody>
      </p:sp>
    </p:spTree>
    <p:extLst>
      <p:ext uri="{BB962C8B-B14F-4D97-AF65-F5344CB8AC3E}">
        <p14:creationId xmlns:p14="http://schemas.microsoft.com/office/powerpoint/2010/main" val="81002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aman, inquiété. Tout, art, agrafe, simple, illustration, layer., unique,  vecteur, choqué, dessin animé, gradients., mom.">
            <a:extLst>
              <a:ext uri="{FF2B5EF4-FFF2-40B4-BE49-F238E27FC236}">
                <a16:creationId xmlns:a16="http://schemas.microsoft.com/office/drawing/2014/main" xmlns="" id="{9D6D63DB-D073-40EA-824F-77AC1C76C284}"/>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encilSketch/>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872230" y="2005780"/>
            <a:ext cx="2447540" cy="414921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A5E28942-2B99-42A5-9C5B-A61A9C459750}"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26</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3385542"/>
          </a:xfrm>
          <a:prstGeom prst="rect">
            <a:avLst/>
          </a:prstGeom>
          <a:noFill/>
        </p:spPr>
        <p:txBody>
          <a:bodyPr wrap="square" rtlCol="0">
            <a:spAutoFit/>
          </a:bodyPr>
          <a:lstStyle/>
          <a:p>
            <a:r>
              <a:rPr lang="fr-FR" sz="2800" b="1" dirty="0"/>
              <a:t>Exemple de scénario :</a:t>
            </a:r>
          </a:p>
          <a:p>
            <a:pPr marL="342900" indent="-342900">
              <a:buFont typeface="+mj-lt"/>
              <a:buAutoNum type="arabicPeriod"/>
            </a:pPr>
            <a:endParaRPr lang="fr-FR" b="1" dirty="0"/>
          </a:p>
          <a:p>
            <a:pPr marL="342900" indent="-342900" algn="just">
              <a:buFont typeface="Arial" panose="020B0604020202020204" pitchFamily="34" charset="0"/>
              <a:buChar char="•"/>
              <a:tabLst>
                <a:tab pos="354013" algn="l"/>
              </a:tabLst>
            </a:pPr>
            <a:r>
              <a:rPr lang="fr-FR" sz="2400" dirty="0"/>
              <a:t>Vous êtes bien jeune pour garder des enfants !</a:t>
            </a:r>
          </a:p>
          <a:p>
            <a:pPr marL="342900" indent="-342900" algn="just">
              <a:buFont typeface="Arial" panose="020B0604020202020204" pitchFamily="34" charset="0"/>
              <a:buChar char="•"/>
              <a:tabLst>
                <a:tab pos="354013" algn="l"/>
              </a:tabLst>
            </a:pPr>
            <a:r>
              <a:rPr lang="fr-FR" sz="2400" dirty="0"/>
              <a:t>Vous avez de l’expérience au moins, car je suis très exigeante pour mes enfants…</a:t>
            </a:r>
          </a:p>
          <a:p>
            <a:pPr marL="342900" indent="-342900" algn="just">
              <a:buFont typeface="Arial" panose="020B0604020202020204" pitchFamily="34" charset="0"/>
              <a:buChar char="•"/>
              <a:tabLst>
                <a:tab pos="354013" algn="l"/>
              </a:tabLst>
            </a:pPr>
            <a:r>
              <a:rPr lang="fr-FR" sz="2400" dirty="0"/>
              <a:t>Vous savez c’est la première fois pour moi que je fais appel à quelqu’un pour garder Sarah et Thomas et j’avoue que je suis un peu angoissée.</a:t>
            </a:r>
          </a:p>
          <a:p>
            <a:pPr marL="342900" indent="-342900" algn="just">
              <a:buFont typeface="Arial" panose="020B0604020202020204" pitchFamily="34" charset="0"/>
              <a:buChar char="•"/>
              <a:tabLst>
                <a:tab pos="354013" algn="l"/>
              </a:tabLst>
            </a:pPr>
            <a:r>
              <a:rPr lang="fr-FR" sz="2400" dirty="0"/>
              <a:t>Je </a:t>
            </a:r>
            <a:r>
              <a:rPr lang="fr-FR" sz="2400" dirty="0" smtClean="0"/>
              <a:t>reprends </a:t>
            </a:r>
            <a:r>
              <a:rPr lang="fr-FR" sz="2400" dirty="0"/>
              <a:t>mon travail aujourd’hui après un congé parental, ce n’est pas facile pour moi, je n’ai pas dormi cette nuit…</a:t>
            </a:r>
          </a:p>
          <a:p>
            <a:pPr marL="342900" indent="-342900" algn="just">
              <a:buFont typeface="Arial" panose="020B0604020202020204" pitchFamily="34" charset="0"/>
              <a:buChar char="•"/>
              <a:tabLst>
                <a:tab pos="354013" algn="l"/>
              </a:tabLst>
            </a:pPr>
            <a:endParaRPr lang="fr-FR" sz="2400" dirty="0"/>
          </a:p>
        </p:txBody>
      </p:sp>
      <p:sp>
        <p:nvSpPr>
          <p:cNvPr id="8" name="Rectangle : coins arrondis 7">
            <a:extLst>
              <a:ext uri="{FF2B5EF4-FFF2-40B4-BE49-F238E27FC236}">
                <a16:creationId xmlns:a16="http://schemas.microsoft.com/office/drawing/2014/main" xmlns="" id="{BD54D84D-355A-45B6-9EAF-E08C0C5340DB}"/>
              </a:ext>
            </a:extLst>
          </p:cNvPr>
          <p:cNvSpPr/>
          <p:nvPr/>
        </p:nvSpPr>
        <p:spPr>
          <a:xfrm>
            <a:off x="0" y="5535561"/>
            <a:ext cx="12192000" cy="77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L’ADVF va rencontrer, au moins une fois dans sa vie professionnelle ce genre de situation</a:t>
            </a:r>
          </a:p>
        </p:txBody>
      </p:sp>
    </p:spTree>
    <p:extLst>
      <p:ext uri="{BB962C8B-B14F-4D97-AF65-F5344CB8AC3E}">
        <p14:creationId xmlns:p14="http://schemas.microsoft.com/office/powerpoint/2010/main" val="403672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a séparation : difficile de laisser son bébé à son assistante maternelle">
            <a:extLst>
              <a:ext uri="{FF2B5EF4-FFF2-40B4-BE49-F238E27FC236}">
                <a16:creationId xmlns:a16="http://schemas.microsoft.com/office/drawing/2014/main" xmlns="" id="{A870CE8F-A958-409D-AC4D-71C9516D2C11}"/>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ement/>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933057" y="1828715"/>
            <a:ext cx="4325886" cy="432588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B76F7994-C850-4051-807A-C714B90D64D7}"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27</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2800767"/>
          </a:xfrm>
          <a:prstGeom prst="rect">
            <a:avLst/>
          </a:prstGeom>
          <a:noFill/>
        </p:spPr>
        <p:txBody>
          <a:bodyPr wrap="square" rtlCol="0">
            <a:spAutoFit/>
          </a:bodyPr>
          <a:lstStyle/>
          <a:p>
            <a:r>
              <a:rPr lang="fr-FR" sz="2800" b="1" dirty="0"/>
              <a:t>Le conseil professionnel :</a:t>
            </a:r>
          </a:p>
          <a:p>
            <a:endParaRPr lang="fr-FR" sz="2800" b="1" dirty="0"/>
          </a:p>
          <a:p>
            <a:r>
              <a:rPr lang="fr-FR" sz="2400" dirty="0"/>
              <a:t>En tant que professionnel, il ne faut pas être </a:t>
            </a:r>
            <a:r>
              <a:rPr lang="fr-FR" sz="2400" dirty="0" smtClean="0"/>
              <a:t>choqué, </a:t>
            </a:r>
            <a:r>
              <a:rPr lang="fr-FR" sz="2400" dirty="0"/>
              <a:t>il faut plutôt être dans l’empathie, en effet comprendre les parents qui confient leurs enfants à une personne étrangère de leur cercle familial et quelque fois déroutant, il est donc normal qu’ils soient un </a:t>
            </a:r>
            <a:r>
              <a:rPr lang="fr-FR" sz="2400" dirty="0" smtClean="0"/>
              <a:t>tant soit </a:t>
            </a:r>
            <a:r>
              <a:rPr lang="fr-FR" sz="2400" dirty="0"/>
              <a:t>peu angoissés. Nombreux sont les parents qui réagissent ainsi !</a:t>
            </a:r>
          </a:p>
          <a:p>
            <a:pPr marL="342900" indent="-342900" algn="just">
              <a:buFont typeface="Arial" panose="020B0604020202020204" pitchFamily="34" charset="0"/>
              <a:buChar char="•"/>
              <a:tabLst>
                <a:tab pos="354013" algn="l"/>
              </a:tabLst>
            </a:pPr>
            <a:endParaRPr lang="fr-FR" sz="2400" dirty="0"/>
          </a:p>
        </p:txBody>
      </p:sp>
      <p:sp>
        <p:nvSpPr>
          <p:cNvPr id="8" name="Rectangle : coins arrondis 7">
            <a:extLst>
              <a:ext uri="{FF2B5EF4-FFF2-40B4-BE49-F238E27FC236}">
                <a16:creationId xmlns:a16="http://schemas.microsoft.com/office/drawing/2014/main" xmlns="" id="{BD54D84D-355A-45B6-9EAF-E08C0C5340DB}"/>
              </a:ext>
            </a:extLst>
          </p:cNvPr>
          <p:cNvSpPr/>
          <p:nvPr/>
        </p:nvSpPr>
        <p:spPr>
          <a:xfrm>
            <a:off x="0" y="5535561"/>
            <a:ext cx="12192000" cy="77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L’ADVF va rencontrer, au moins une fois dans sa vie professionnelle ce genre de situation</a:t>
            </a:r>
          </a:p>
        </p:txBody>
      </p:sp>
    </p:spTree>
    <p:extLst>
      <p:ext uri="{BB962C8B-B14F-4D97-AF65-F5344CB8AC3E}">
        <p14:creationId xmlns:p14="http://schemas.microsoft.com/office/powerpoint/2010/main" val="3497099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ormation | ADMR Union Nationale">
            <a:extLst>
              <a:ext uri="{FF2B5EF4-FFF2-40B4-BE49-F238E27FC236}">
                <a16:creationId xmlns:a16="http://schemas.microsoft.com/office/drawing/2014/main" xmlns="" id="{DF11E619-DCE5-42C4-85BA-A90CAABB5278}"/>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321102" y="2285905"/>
            <a:ext cx="3549795" cy="366223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A6A395DA-D5D0-4947-8957-6597BEDED2AB}"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28</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206477" y="1919162"/>
            <a:ext cx="11801304" cy="3016210"/>
          </a:xfrm>
          <a:prstGeom prst="rect">
            <a:avLst/>
          </a:prstGeom>
          <a:noFill/>
        </p:spPr>
        <p:txBody>
          <a:bodyPr wrap="square" rtlCol="0">
            <a:spAutoFit/>
          </a:bodyPr>
          <a:lstStyle/>
          <a:p>
            <a:pPr marL="514350" indent="-514350">
              <a:buFont typeface="+mj-lt"/>
              <a:buAutoNum type="alphaLcPeriod" startAt="2"/>
            </a:pPr>
            <a:r>
              <a:rPr lang="fr-FR" sz="2400" u="sng" dirty="0"/>
              <a:t>Comment réagir en tant que professionnel ?</a:t>
            </a:r>
          </a:p>
          <a:p>
            <a:pPr marL="342900" indent="-342900">
              <a:buFont typeface="+mj-lt"/>
              <a:buAutoNum type="alphaLcPeriod" startAt="2"/>
            </a:pPr>
            <a:endParaRPr lang="fr-FR" b="1" dirty="0"/>
          </a:p>
          <a:p>
            <a:pPr marL="342900" indent="-342900" algn="just">
              <a:buFont typeface="Arial" panose="020B0604020202020204" pitchFamily="34" charset="0"/>
              <a:buChar char="•"/>
              <a:tabLst>
                <a:tab pos="354013" algn="l"/>
              </a:tabLst>
            </a:pPr>
            <a:endParaRPr lang="fr-FR" sz="2400" dirty="0"/>
          </a:p>
          <a:p>
            <a:pPr algn="just">
              <a:tabLst>
                <a:tab pos="354013" algn="l"/>
              </a:tabLst>
            </a:pPr>
            <a:r>
              <a:rPr lang="fr-FR" sz="2400" dirty="0"/>
              <a:t>Face à ces réactions parfois imprévues, maladroites ou peu engageante, l’ADVF doit être en mesure de réagir en professionnel pour asseoir sa position et rassurer les parents</a:t>
            </a:r>
          </a:p>
          <a:p>
            <a:pPr marL="342900" indent="-342900" algn="just">
              <a:buFont typeface="Arial" panose="020B0604020202020204" pitchFamily="34" charset="0"/>
              <a:buChar char="•"/>
              <a:tabLst>
                <a:tab pos="354013" algn="l"/>
              </a:tabLst>
            </a:pPr>
            <a:endParaRPr lang="fr-FR" sz="2400" dirty="0"/>
          </a:p>
          <a:p>
            <a:pPr marL="342900" indent="-342900" algn="just">
              <a:buFont typeface="Arial" panose="020B0604020202020204" pitchFamily="34" charset="0"/>
              <a:buChar char="•"/>
              <a:tabLst>
                <a:tab pos="354013" algn="l"/>
              </a:tabLst>
            </a:pPr>
            <a:r>
              <a:rPr lang="fr-FR" sz="2400" dirty="0"/>
              <a:t>Faire preuve de compréhension et d’empathie face à ces inquiétudes « normales » et légitimes.</a:t>
            </a:r>
          </a:p>
        </p:txBody>
      </p:sp>
    </p:spTree>
    <p:extLst>
      <p:ext uri="{BB962C8B-B14F-4D97-AF65-F5344CB8AC3E}">
        <p14:creationId xmlns:p14="http://schemas.microsoft.com/office/powerpoint/2010/main" val="838325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ormation | ADMR Union Nationale">
            <a:extLst>
              <a:ext uri="{FF2B5EF4-FFF2-40B4-BE49-F238E27FC236}">
                <a16:creationId xmlns:a16="http://schemas.microsoft.com/office/drawing/2014/main" xmlns="" id="{DF11E619-DCE5-42C4-85BA-A90CAABB5278}"/>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321102" y="2285905"/>
            <a:ext cx="3549795" cy="366223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3FA82469-59DD-46CF-A2FE-703902F5CCE3}"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29</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206477" y="1919162"/>
            <a:ext cx="11801304" cy="1908215"/>
          </a:xfrm>
          <a:prstGeom prst="rect">
            <a:avLst/>
          </a:prstGeom>
          <a:noFill/>
        </p:spPr>
        <p:txBody>
          <a:bodyPr wrap="square" rtlCol="0">
            <a:spAutoFit/>
          </a:bodyPr>
          <a:lstStyle/>
          <a:p>
            <a:r>
              <a:rPr lang="fr-FR" sz="2800" u="sng" dirty="0"/>
              <a:t>Comment réagir en tant que professionnel ?</a:t>
            </a:r>
          </a:p>
          <a:p>
            <a:pPr marL="342900" indent="-342900">
              <a:buFont typeface="+mj-lt"/>
              <a:buAutoNum type="arabicPeriod"/>
            </a:pPr>
            <a:endParaRPr lang="fr-FR" b="1" dirty="0"/>
          </a:p>
          <a:p>
            <a:pPr marL="342900" indent="-342900" algn="just">
              <a:buFont typeface="Arial" panose="020B0604020202020204" pitchFamily="34" charset="0"/>
              <a:buChar char="•"/>
              <a:tabLst>
                <a:tab pos="354013" algn="l"/>
              </a:tabLst>
            </a:pPr>
            <a:endParaRPr lang="fr-FR" sz="2400" dirty="0"/>
          </a:p>
          <a:p>
            <a:pPr algn="just">
              <a:tabLst>
                <a:tab pos="354013" algn="l"/>
              </a:tabLst>
            </a:pPr>
            <a:r>
              <a:rPr lang="fr-FR" sz="2400" dirty="0"/>
              <a:t>Vous savez, Monsieur MARTIN, je garde des enfants depuis 5 ans et j’ai suivi une formation pendant 6 mois pour obtenir mon titre d’Assistant(e) De Vie aux Familles.</a:t>
            </a:r>
          </a:p>
        </p:txBody>
      </p:sp>
      <p:sp>
        <p:nvSpPr>
          <p:cNvPr id="8" name="Rectangle : coins arrondis 7">
            <a:extLst>
              <a:ext uri="{FF2B5EF4-FFF2-40B4-BE49-F238E27FC236}">
                <a16:creationId xmlns:a16="http://schemas.microsoft.com/office/drawing/2014/main" xmlns="" id="{BD54D84D-355A-45B6-9EAF-E08C0C5340DB}"/>
              </a:ext>
            </a:extLst>
          </p:cNvPr>
          <p:cNvSpPr/>
          <p:nvPr/>
        </p:nvSpPr>
        <p:spPr>
          <a:xfrm>
            <a:off x="0" y="5168819"/>
            <a:ext cx="12192000" cy="1187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Être jeune ou le paraître n’est pas un inconvénient, l’association ou les parents on choisi un professionnel pour ce travail, ce qui signifie que la confiance est instaurée entre les parties</a:t>
            </a:r>
          </a:p>
        </p:txBody>
      </p:sp>
      <p:sp>
        <p:nvSpPr>
          <p:cNvPr id="3" name="Rectangle : coins arrondis 2">
            <a:extLst>
              <a:ext uri="{FF2B5EF4-FFF2-40B4-BE49-F238E27FC236}">
                <a16:creationId xmlns:a16="http://schemas.microsoft.com/office/drawing/2014/main" xmlns="" id="{2A12EDC0-D323-44BD-8F4C-CBE6134CF3B3}"/>
              </a:ext>
            </a:extLst>
          </p:cNvPr>
          <p:cNvSpPr/>
          <p:nvPr/>
        </p:nvSpPr>
        <p:spPr>
          <a:xfrm>
            <a:off x="11129" y="4235589"/>
            <a:ext cx="12192000" cy="77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Ne pas dire que l’on a élevé ses enfants. Pourquoi ? On ne prend pas en charge les enfants des autres comme le siens. En tant que professionnel on a des compétences spécifique à ce métier</a:t>
            </a:r>
          </a:p>
        </p:txBody>
      </p:sp>
    </p:spTree>
    <p:extLst>
      <p:ext uri="{BB962C8B-B14F-4D97-AF65-F5344CB8AC3E}">
        <p14:creationId xmlns:p14="http://schemas.microsoft.com/office/powerpoint/2010/main" val="557310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0F29D66-880A-4A93-8E0E-4A4D184775D9}"/>
              </a:ext>
            </a:extLst>
          </p:cNvPr>
          <p:cNvSpPr>
            <a:spLocks noGrp="1"/>
          </p:cNvSpPr>
          <p:nvPr>
            <p:ph type="ctrTitle"/>
          </p:nvPr>
        </p:nvSpPr>
        <p:spPr/>
        <p:txBody>
          <a:bodyPr>
            <a:normAutofit fontScale="90000"/>
          </a:bodyPr>
          <a:lstStyle/>
          <a:p>
            <a:r>
              <a:rPr lang="fr-FR" b="1" dirty="0"/>
              <a:t>Relayer les parents </a:t>
            </a:r>
            <a:br>
              <a:rPr lang="fr-FR" b="1" dirty="0"/>
            </a:br>
            <a:r>
              <a:rPr lang="fr-FR" b="1" dirty="0"/>
              <a:t>dans la prise en charge </a:t>
            </a:r>
            <a:br>
              <a:rPr lang="fr-FR" b="1" dirty="0"/>
            </a:br>
            <a:r>
              <a:rPr lang="fr-FR" b="1" dirty="0"/>
              <a:t>de leurs enfants à leur domicile</a:t>
            </a:r>
          </a:p>
        </p:txBody>
      </p:sp>
      <p:pic>
        <p:nvPicPr>
          <p:cNvPr id="1026" name="Picture 2" descr="Résultat d’images pour relayer les parents dans la prise en charge de leurs enfants">
            <a:extLst>
              <a:ext uri="{FF2B5EF4-FFF2-40B4-BE49-F238E27FC236}">
                <a16:creationId xmlns:a16="http://schemas.microsoft.com/office/drawing/2014/main" xmlns="" id="{09D3C73B-1714-4D7E-AD6B-CB1FD3869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0582" y="3509963"/>
            <a:ext cx="7730836" cy="2632219"/>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xmlns="" id="{68B0F0F3-B5D3-4C27-ABF3-8741FAFF3B04}"/>
              </a:ext>
            </a:extLst>
          </p:cNvPr>
          <p:cNvSpPr>
            <a:spLocks noGrp="1"/>
          </p:cNvSpPr>
          <p:nvPr>
            <p:ph type="dt" sz="half" idx="10"/>
          </p:nvPr>
        </p:nvSpPr>
        <p:spPr/>
        <p:txBody>
          <a:bodyPr/>
          <a:lstStyle/>
          <a:p>
            <a:fld id="{4CAACF48-BFE1-4F4A-ADDB-0E3DC4D7C9A2}" type="datetime1">
              <a:rPr lang="fr-FR" smtClean="0"/>
              <a:t>27/05/2021</a:t>
            </a:fld>
            <a:endParaRPr lang="fr-FR" dirty="0"/>
          </a:p>
        </p:txBody>
      </p:sp>
      <p:sp>
        <p:nvSpPr>
          <p:cNvPr id="5" name="Espace réservé du pied de page 4">
            <a:extLst>
              <a:ext uri="{FF2B5EF4-FFF2-40B4-BE49-F238E27FC236}">
                <a16:creationId xmlns:a16="http://schemas.microsoft.com/office/drawing/2014/main" xmlns="" id="{6B18F961-51FC-40FF-965C-5344AC10A031}"/>
              </a:ext>
            </a:extLst>
          </p:cNvPr>
          <p:cNvSpPr>
            <a:spLocks noGrp="1"/>
          </p:cNvSpPr>
          <p:nvPr>
            <p:ph type="ftr" sz="quarter" idx="11"/>
          </p:nvPr>
        </p:nvSpPr>
        <p:spPr>
          <a:xfrm>
            <a:off x="3686463" y="6358082"/>
            <a:ext cx="4819073" cy="365125"/>
          </a:xfrm>
        </p:spPr>
        <p:txBody>
          <a:bodyPr/>
          <a:lstStyle/>
          <a:p>
            <a:r>
              <a:rPr lang="fr-FR" smtClean="0"/>
              <a:t>FREE Compétences - ADVF - MP </a:t>
            </a:r>
            <a:endParaRPr lang="fr-FR" dirty="0"/>
          </a:p>
        </p:txBody>
      </p:sp>
      <p:sp>
        <p:nvSpPr>
          <p:cNvPr id="6" name="Espace réservé du numéro de diapositive 5">
            <a:extLst>
              <a:ext uri="{FF2B5EF4-FFF2-40B4-BE49-F238E27FC236}">
                <a16:creationId xmlns:a16="http://schemas.microsoft.com/office/drawing/2014/main" xmlns="" id="{72CEEF5B-BD82-49AF-BE8A-35F57AB3B6AC}"/>
              </a:ext>
            </a:extLst>
          </p:cNvPr>
          <p:cNvSpPr>
            <a:spLocks noGrp="1"/>
          </p:cNvSpPr>
          <p:nvPr>
            <p:ph type="sldNum" sz="quarter" idx="12"/>
          </p:nvPr>
        </p:nvSpPr>
        <p:spPr/>
        <p:txBody>
          <a:bodyPr/>
          <a:lstStyle/>
          <a:p>
            <a:fld id="{DC4E2E44-7E15-4F60-8769-B24118BA3663}" type="slidenum">
              <a:rPr lang="fr-FR" smtClean="0"/>
              <a:t>3</a:t>
            </a:fld>
            <a:endParaRPr lang="fr-FR" dirty="0"/>
          </a:p>
        </p:txBody>
      </p:sp>
    </p:spTree>
    <p:extLst>
      <p:ext uri="{BB962C8B-B14F-4D97-AF65-F5344CB8AC3E}">
        <p14:creationId xmlns:p14="http://schemas.microsoft.com/office/powerpoint/2010/main" val="3315500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B54195F7-2C77-4DAA-8212-91749AB4A0B4}"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30</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3046988"/>
          </a:xfrm>
          <a:prstGeom prst="rect">
            <a:avLst/>
          </a:prstGeom>
          <a:noFill/>
        </p:spPr>
        <p:txBody>
          <a:bodyPr wrap="square" rtlCol="0">
            <a:spAutoFit/>
          </a:bodyPr>
          <a:lstStyle/>
          <a:p>
            <a:pPr marL="457200" indent="-457200" algn="just">
              <a:buFont typeface="+mj-lt"/>
              <a:buAutoNum type="alphaLcPeriod" startAt="3"/>
            </a:pPr>
            <a:r>
              <a:rPr lang="fr-FR" sz="2400" u="sng" dirty="0"/>
              <a:t>Prendre des nouvelles de l’enfants :</a:t>
            </a:r>
          </a:p>
          <a:p>
            <a:pPr algn="just"/>
            <a:r>
              <a:rPr lang="fr-FR" sz="2400" dirty="0"/>
              <a:t>À ce stade deux possibilités : l’enfant et présent ou non au domicile lorsque l’ADVF intervient.</a:t>
            </a:r>
          </a:p>
          <a:p>
            <a:pPr algn="just"/>
            <a:r>
              <a:rPr lang="fr-FR" sz="2400" dirty="0"/>
              <a:t> </a:t>
            </a:r>
          </a:p>
          <a:p>
            <a:pPr marL="342900" indent="-342900" algn="just">
              <a:buFont typeface="Wingdings" panose="05000000000000000000" pitchFamily="2" charset="2"/>
              <a:buChar char="è"/>
              <a:tabLst>
                <a:tab pos="354013" algn="l"/>
              </a:tabLst>
            </a:pPr>
            <a:r>
              <a:rPr lang="fr-FR" sz="2400" dirty="0">
                <a:sym typeface="Wingdings" panose="05000000000000000000" pitchFamily="2" charset="2"/>
              </a:rPr>
              <a:t> </a:t>
            </a:r>
            <a:r>
              <a:rPr lang="fr-FR" sz="2400" u="sng" dirty="0">
                <a:sym typeface="Wingdings" panose="05000000000000000000" pitchFamily="2" charset="2"/>
              </a:rPr>
              <a:t>L’enfant et présent :</a:t>
            </a:r>
          </a:p>
          <a:p>
            <a:pPr algn="just">
              <a:tabLst>
                <a:tab pos="354013" algn="l"/>
              </a:tabLst>
            </a:pPr>
            <a:r>
              <a:rPr lang="fr-FR" sz="2400" dirty="0">
                <a:sym typeface="Wingdings" panose="05000000000000000000" pitchFamily="2" charset="2"/>
              </a:rPr>
              <a:t>En tant que professionnel, il appartient à l’ADVF de lui dire bonjour quelque soit son âge et de se présenter à lui. L’enfant étant en compagnie de ses parents, il se sent en sécurité et appréhende moins le premier contact avec le professionnel</a:t>
            </a:r>
            <a:endParaRPr lang="fr-FR" sz="2400" dirty="0"/>
          </a:p>
        </p:txBody>
      </p:sp>
    </p:spTree>
    <p:extLst>
      <p:ext uri="{BB962C8B-B14F-4D97-AF65-F5344CB8AC3E}">
        <p14:creationId xmlns:p14="http://schemas.microsoft.com/office/powerpoint/2010/main" val="2404120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llustration d'enfants la queue pour serrer la main de leur fille à l'école  l'enseignant de se présenter Photo Stock - Alamy">
            <a:extLst>
              <a:ext uri="{FF2B5EF4-FFF2-40B4-BE49-F238E27FC236}">
                <a16:creationId xmlns:a16="http://schemas.microsoft.com/office/drawing/2014/main" xmlns="" id="{AB9642B3-7E6E-4F0C-A686-31CF296433DA}"/>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165823" y="2464823"/>
            <a:ext cx="4318317" cy="302926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CF66B74A-F5AE-4B5C-A617-0B4448A60BCA}"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31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2277547"/>
          </a:xfrm>
          <a:prstGeom prst="rect">
            <a:avLst/>
          </a:prstGeom>
          <a:noFill/>
        </p:spPr>
        <p:txBody>
          <a:bodyPr wrap="square" rtlCol="0">
            <a:spAutoFit/>
          </a:bodyPr>
          <a:lstStyle/>
          <a:p>
            <a:r>
              <a:rPr lang="fr-FR" sz="2800" b="1" dirty="0"/>
              <a:t>Situation professionnelle :</a:t>
            </a:r>
          </a:p>
          <a:p>
            <a:pPr marL="342900" indent="-342900">
              <a:buFont typeface="+mj-lt"/>
              <a:buAutoNum type="arabicPeriod"/>
            </a:pPr>
            <a:endParaRPr lang="fr-FR" b="1" dirty="0"/>
          </a:p>
          <a:p>
            <a:pPr marL="457200" indent="-457200" algn="just">
              <a:buFont typeface="+mj-lt"/>
              <a:buAutoNum type="arabicPeriod"/>
              <a:tabLst>
                <a:tab pos="354013" algn="l"/>
              </a:tabLst>
            </a:pPr>
            <a:r>
              <a:rPr lang="fr-FR" sz="2400" dirty="0"/>
              <a:t>Bonjour, Thomas (4 ans), je m’appelle Céline</a:t>
            </a:r>
            <a:r>
              <a:rPr lang="fr-FR" sz="2400" cap="all" dirty="0"/>
              <a:t> </a:t>
            </a:r>
            <a:r>
              <a:rPr lang="fr-FR" sz="2400" dirty="0"/>
              <a:t>et je vais te garder toi et ta petite sœur pendant que maman va travailler. </a:t>
            </a:r>
            <a:r>
              <a:rPr lang="fr-FR" sz="2400" smtClean="0"/>
              <a:t>Tu </a:t>
            </a:r>
            <a:r>
              <a:rPr lang="fr-FR" sz="2400" dirty="0"/>
              <a:t>vas me montrer ta chambre et tes jouets ? Quand maman sera partie, je vais jouer avec toi, tu verras nous allons faire connaissance tous les deux…</a:t>
            </a:r>
          </a:p>
        </p:txBody>
      </p:sp>
    </p:spTree>
    <p:extLst>
      <p:ext uri="{BB962C8B-B14F-4D97-AF65-F5344CB8AC3E}">
        <p14:creationId xmlns:p14="http://schemas.microsoft.com/office/powerpoint/2010/main" val="3722314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Nouveau carnet de santé : que vaut la formule mathématique pour mesurer la  taille adulte de votre enfant ? | LCI">
            <a:extLst>
              <a:ext uri="{FF2B5EF4-FFF2-40B4-BE49-F238E27FC236}">
                <a16:creationId xmlns:a16="http://schemas.microsoft.com/office/drawing/2014/main" xmlns="" id="{409E486D-9F4F-4595-8027-31F1838C14D3}"/>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147676" y="3359582"/>
            <a:ext cx="3896647" cy="218212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2C44B1C4-EB44-4ED7-9867-EBE453D83900}"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32</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1538883"/>
          </a:xfrm>
          <a:prstGeom prst="rect">
            <a:avLst/>
          </a:prstGeom>
          <a:noFill/>
        </p:spPr>
        <p:txBody>
          <a:bodyPr wrap="square" rtlCol="0">
            <a:spAutoFit/>
          </a:bodyPr>
          <a:lstStyle/>
          <a:p>
            <a:r>
              <a:rPr lang="fr-FR" sz="2800" b="1" dirty="0"/>
              <a:t>Situation professionnelle :</a:t>
            </a:r>
          </a:p>
          <a:p>
            <a:pPr marL="342900" indent="-342900">
              <a:buFont typeface="+mj-lt"/>
              <a:buAutoNum type="arabicPeriod"/>
            </a:pPr>
            <a:endParaRPr lang="fr-FR" b="1" dirty="0"/>
          </a:p>
          <a:p>
            <a:pPr marL="457200" indent="-457200" algn="just">
              <a:buFont typeface="+mj-lt"/>
              <a:buAutoNum type="arabicPeriod" startAt="2"/>
              <a:tabLst>
                <a:tab pos="354013" algn="l"/>
              </a:tabLst>
            </a:pPr>
            <a:r>
              <a:rPr lang="fr-FR" sz="2400" dirty="0"/>
              <a:t>Bonjour Sarah, (bébé de 5 mois dans les bras de sa maman, je suis Sylvain, et je vais m’occuper de toi ce matin. Que tu as un jolie pyjama rose.</a:t>
            </a:r>
          </a:p>
        </p:txBody>
      </p:sp>
      <p:sp>
        <p:nvSpPr>
          <p:cNvPr id="3" name="ZoneTexte 2">
            <a:extLst>
              <a:ext uri="{FF2B5EF4-FFF2-40B4-BE49-F238E27FC236}">
                <a16:creationId xmlns:a16="http://schemas.microsoft.com/office/drawing/2014/main" xmlns="" id="{F3402F3A-94E5-442D-BD4F-3EFFB5628EB6}"/>
              </a:ext>
            </a:extLst>
          </p:cNvPr>
          <p:cNvSpPr txBox="1"/>
          <p:nvPr/>
        </p:nvSpPr>
        <p:spPr>
          <a:xfrm>
            <a:off x="491613" y="4824393"/>
            <a:ext cx="11386351" cy="1569660"/>
          </a:xfrm>
          <a:prstGeom prst="rect">
            <a:avLst/>
          </a:prstGeom>
          <a:noFill/>
        </p:spPr>
        <p:txBody>
          <a:bodyPr wrap="square" rtlCol="0">
            <a:spAutoFit/>
          </a:bodyPr>
          <a:lstStyle/>
          <a:p>
            <a:r>
              <a:rPr lang="fr-FR" sz="2400" dirty="0"/>
              <a:t>Cette petite prise de contact devant les parents à pour objectif de </a:t>
            </a:r>
            <a:r>
              <a:rPr lang="fr-FR" sz="2400" u="sng" dirty="0"/>
              <a:t>les rassurer et d’établir </a:t>
            </a:r>
            <a:r>
              <a:rPr lang="fr-FR" sz="2400" dirty="0"/>
              <a:t>un premier lien avec l’enfant </a:t>
            </a:r>
            <a:r>
              <a:rPr lang="fr-FR" sz="2400" u="sng" dirty="0"/>
              <a:t>en présence de ses parents </a:t>
            </a:r>
            <a:r>
              <a:rPr lang="fr-FR" sz="2400" dirty="0"/>
              <a:t>qui pourront apprécier le professionnalisme et </a:t>
            </a:r>
            <a:r>
              <a:rPr lang="fr-FR" sz="2400" u="sng" dirty="0"/>
              <a:t>l’aptitude à s’occuper des enfants</a:t>
            </a:r>
            <a:r>
              <a:rPr lang="fr-FR" sz="2400" dirty="0"/>
              <a:t>. Il convient également de ne pas oublier de </a:t>
            </a:r>
            <a:r>
              <a:rPr lang="fr-FR" sz="2400" u="sng" dirty="0"/>
              <a:t>se mettre à la hauteur de l’enfant quand on lui parle</a:t>
            </a:r>
            <a:r>
              <a:rPr lang="fr-FR" sz="2400" dirty="0"/>
              <a:t>.</a:t>
            </a:r>
          </a:p>
        </p:txBody>
      </p:sp>
    </p:spTree>
    <p:extLst>
      <p:ext uri="{BB962C8B-B14F-4D97-AF65-F5344CB8AC3E}">
        <p14:creationId xmlns:p14="http://schemas.microsoft.com/office/powerpoint/2010/main" val="4128236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Gifs Attention animes, Images transparentes danger (page 2)">
            <a:extLst>
              <a:ext uri="{FF2B5EF4-FFF2-40B4-BE49-F238E27FC236}">
                <a16:creationId xmlns:a16="http://schemas.microsoft.com/office/drawing/2014/main" xmlns="" id="{6D9079BB-9FF7-4E78-A735-7B0256CD30A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525000" y="136525"/>
            <a:ext cx="228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2B839160-D437-4A84-8465-1E23D1C7B79F}"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33</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523220"/>
          </a:xfrm>
          <a:prstGeom prst="rect">
            <a:avLst/>
          </a:prstGeom>
          <a:noFill/>
        </p:spPr>
        <p:txBody>
          <a:bodyPr wrap="square" rtlCol="0">
            <a:spAutoFit/>
          </a:bodyPr>
          <a:lstStyle/>
          <a:p>
            <a:r>
              <a:rPr lang="fr-FR" sz="2800" b="1" dirty="0"/>
              <a:t>Le conseil du professionnel :</a:t>
            </a:r>
          </a:p>
        </p:txBody>
      </p:sp>
      <p:sp>
        <p:nvSpPr>
          <p:cNvPr id="8" name="Rectangle : coins arrondis 7">
            <a:extLst>
              <a:ext uri="{FF2B5EF4-FFF2-40B4-BE49-F238E27FC236}">
                <a16:creationId xmlns:a16="http://schemas.microsoft.com/office/drawing/2014/main" xmlns="" id="{BD54D84D-355A-45B6-9EAF-E08C0C5340DB}"/>
              </a:ext>
            </a:extLst>
          </p:cNvPr>
          <p:cNvSpPr/>
          <p:nvPr/>
        </p:nvSpPr>
        <p:spPr>
          <a:xfrm>
            <a:off x="68826" y="2880853"/>
            <a:ext cx="12044516" cy="3434028"/>
          </a:xfrm>
          <a:prstGeom prst="round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À ce stade, si vous ne vous êtes pas lavé les mains, évitez de toucher le bébé. Contenter vous d’un sourire et d’un regard. Évitez aussi les diminutifs du style « ma puce », petit bout de chou », ces mots que vous pouvez penser bienveillants, ne sont pas toujours du gouts des parents et surtout pour un premier contact, rester professionnel et appelez le ou les enfants par leur prénom. Ce ne sont pas vos enfants !</a:t>
            </a:r>
          </a:p>
        </p:txBody>
      </p:sp>
    </p:spTree>
    <p:extLst>
      <p:ext uri="{BB962C8B-B14F-4D97-AF65-F5344CB8AC3E}">
        <p14:creationId xmlns:p14="http://schemas.microsoft.com/office/powerpoint/2010/main" val="4005297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Gif animé bébé endormi avec ses peluches">
            <a:extLst>
              <a:ext uri="{FF2B5EF4-FFF2-40B4-BE49-F238E27FC236}">
                <a16:creationId xmlns:a16="http://schemas.microsoft.com/office/drawing/2014/main" xmlns="" id="{C7721FFD-7F95-4EE4-B0FD-5201A4583FDB}"/>
              </a:ext>
            </a:extLst>
          </p:cNvPr>
          <p:cNvPicPr>
            <a:picLocks noChangeAspect="1" noChangeArrowheads="1" noCrop="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598718" y="2967135"/>
            <a:ext cx="4994563" cy="312563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8B482910-CA62-4E0C-BE6B-190FD4B01122}"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34</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1938992"/>
          </a:xfrm>
          <a:prstGeom prst="rect">
            <a:avLst/>
          </a:prstGeom>
          <a:noFill/>
        </p:spPr>
        <p:txBody>
          <a:bodyPr wrap="square" rtlCol="0">
            <a:spAutoFit/>
          </a:bodyPr>
          <a:lstStyle/>
          <a:p>
            <a:pPr marL="342900" indent="-342900" algn="just">
              <a:buFont typeface="Wingdings" panose="05000000000000000000" pitchFamily="2" charset="2"/>
              <a:buChar char="è"/>
              <a:tabLst>
                <a:tab pos="354013" algn="l"/>
              </a:tabLst>
            </a:pPr>
            <a:r>
              <a:rPr lang="fr-FR" sz="2400" dirty="0">
                <a:sym typeface="Wingdings" panose="05000000000000000000" pitchFamily="2" charset="2"/>
              </a:rPr>
              <a:t> </a:t>
            </a:r>
            <a:r>
              <a:rPr lang="fr-FR" sz="2400" u="sng" dirty="0">
                <a:sym typeface="Wingdings" panose="05000000000000000000" pitchFamily="2" charset="2"/>
              </a:rPr>
              <a:t>L’enfant n’est pas présent :</a:t>
            </a:r>
          </a:p>
          <a:p>
            <a:pPr algn="just">
              <a:tabLst>
                <a:tab pos="354013" algn="l"/>
              </a:tabLst>
            </a:pPr>
            <a:endParaRPr lang="fr-FR" sz="2400" u="sng" dirty="0">
              <a:sym typeface="Wingdings" panose="05000000000000000000" pitchFamily="2" charset="2"/>
            </a:endParaRPr>
          </a:p>
          <a:p>
            <a:pPr algn="just">
              <a:tabLst>
                <a:tab pos="354013" algn="l"/>
              </a:tabLst>
            </a:pPr>
            <a:r>
              <a:rPr lang="fr-FR" sz="2400" dirty="0">
                <a:sym typeface="Wingdings" panose="05000000000000000000" pitchFamily="2" charset="2"/>
              </a:rPr>
              <a:t>Soit il </a:t>
            </a:r>
            <a:r>
              <a:rPr lang="fr-FR" sz="2400" u="sng" dirty="0">
                <a:sym typeface="Wingdings" panose="05000000000000000000" pitchFamily="2" charset="2"/>
              </a:rPr>
              <a:t>dort encore</a:t>
            </a:r>
            <a:r>
              <a:rPr lang="fr-FR" sz="2400" dirty="0">
                <a:sym typeface="Wingdings" panose="05000000000000000000" pitchFamily="2" charset="2"/>
              </a:rPr>
              <a:t>, soit il est </a:t>
            </a:r>
            <a:r>
              <a:rPr lang="fr-FR" sz="2400" u="sng" dirty="0">
                <a:sym typeface="Wingdings" panose="05000000000000000000" pitchFamily="2" charset="2"/>
              </a:rPr>
              <a:t>dans sa chambre</a:t>
            </a:r>
            <a:r>
              <a:rPr lang="fr-FR" sz="2400" dirty="0">
                <a:sym typeface="Wingdings" panose="05000000000000000000" pitchFamily="2" charset="2"/>
              </a:rPr>
              <a:t>. Une fois que l’Assistant(e) De Vie aux Familles </a:t>
            </a:r>
            <a:r>
              <a:rPr lang="fr-FR" sz="2400" u="sng" dirty="0">
                <a:sym typeface="Wingdings" panose="05000000000000000000" pitchFamily="2" charset="2"/>
              </a:rPr>
              <a:t>aura recueilli toutes les informations</a:t>
            </a:r>
            <a:r>
              <a:rPr lang="fr-FR" sz="2400" dirty="0">
                <a:sym typeface="Wingdings" panose="05000000000000000000" pitchFamily="2" charset="2"/>
              </a:rPr>
              <a:t> dont il a besoin, il lui sera nécessaire de demander aux parents </a:t>
            </a:r>
            <a:r>
              <a:rPr lang="fr-FR" sz="2400" u="sng" dirty="0">
                <a:sym typeface="Wingdings" panose="05000000000000000000" pitchFamily="2" charset="2"/>
              </a:rPr>
              <a:t>de lui présenter l’enfant</a:t>
            </a:r>
            <a:r>
              <a:rPr lang="fr-FR" sz="2400" dirty="0">
                <a:sym typeface="Wingdings" panose="05000000000000000000" pitchFamily="2" charset="2"/>
              </a:rPr>
              <a:t>, même si ce dernier dort.</a:t>
            </a:r>
            <a:endParaRPr lang="fr-FR" sz="2400" dirty="0"/>
          </a:p>
        </p:txBody>
      </p:sp>
    </p:spTree>
    <p:extLst>
      <p:ext uri="{BB962C8B-B14F-4D97-AF65-F5344CB8AC3E}">
        <p14:creationId xmlns:p14="http://schemas.microsoft.com/office/powerpoint/2010/main" val="2542413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Gif Rire (72) en 2020 | Image bébé, Bébés mignons, Images gif">
            <a:extLst>
              <a:ext uri="{FF2B5EF4-FFF2-40B4-BE49-F238E27FC236}">
                <a16:creationId xmlns:a16="http://schemas.microsoft.com/office/drawing/2014/main" xmlns="" id="{871A59CE-4126-4C50-8916-0BDA86DF5A04}"/>
              </a:ext>
            </a:extLst>
          </p:cNvPr>
          <p:cNvPicPr>
            <a:picLocks noChangeAspect="1" noChangeArrowheads="1" noCrop="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14190" y="3429000"/>
            <a:ext cx="3363619" cy="252751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89201946-BF12-49DC-90B6-78B5D97C95C1}"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35</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2308324"/>
          </a:xfrm>
          <a:prstGeom prst="rect">
            <a:avLst/>
          </a:prstGeom>
          <a:noFill/>
        </p:spPr>
        <p:txBody>
          <a:bodyPr wrap="square" rtlCol="0">
            <a:spAutoFit/>
          </a:bodyPr>
          <a:lstStyle/>
          <a:p>
            <a:pPr algn="just">
              <a:tabLst>
                <a:tab pos="354013" algn="l"/>
              </a:tabLst>
            </a:pPr>
            <a:r>
              <a:rPr lang="fr-FR" sz="2400" dirty="0">
                <a:sym typeface="Wingdings" panose="05000000000000000000" pitchFamily="2" charset="2"/>
              </a:rPr>
              <a:t>Cela sera peut-être difficile pour les parents, mais il est </a:t>
            </a:r>
            <a:r>
              <a:rPr lang="fr-FR" sz="2400" u="sng" dirty="0">
                <a:sym typeface="Wingdings" panose="05000000000000000000" pitchFamily="2" charset="2"/>
              </a:rPr>
              <a:t>impossible d’agir autrement</a:t>
            </a:r>
            <a:r>
              <a:rPr lang="fr-FR" sz="2400" dirty="0">
                <a:sym typeface="Wingdings" panose="05000000000000000000" pitchFamily="2" charset="2"/>
              </a:rPr>
              <a:t>. Quelle angoisse pourrait saisir l’enfant qui s’est </a:t>
            </a:r>
            <a:r>
              <a:rPr lang="fr-FR" sz="2400" u="sng" dirty="0">
                <a:sym typeface="Wingdings" panose="05000000000000000000" pitchFamily="2" charset="2"/>
              </a:rPr>
              <a:t>endormi avec ses parents </a:t>
            </a:r>
            <a:r>
              <a:rPr lang="fr-FR" sz="2400" dirty="0">
                <a:sym typeface="Wingdings" panose="05000000000000000000" pitchFamily="2" charset="2"/>
              </a:rPr>
              <a:t>et se </a:t>
            </a:r>
            <a:r>
              <a:rPr lang="fr-FR" sz="2400" u="sng" dirty="0">
                <a:sym typeface="Wingdings" panose="05000000000000000000" pitchFamily="2" charset="2"/>
              </a:rPr>
              <a:t>réveille avec une personne complétement inconnu </a:t>
            </a:r>
            <a:r>
              <a:rPr lang="fr-FR" sz="2400" dirty="0">
                <a:sym typeface="Wingdings" panose="05000000000000000000" pitchFamily="2" charset="2"/>
              </a:rPr>
              <a:t>!</a:t>
            </a:r>
          </a:p>
          <a:p>
            <a:pPr algn="just">
              <a:tabLst>
                <a:tab pos="354013" algn="l"/>
              </a:tabLst>
            </a:pPr>
            <a:endParaRPr lang="fr-FR" sz="2400" dirty="0">
              <a:sym typeface="Wingdings" panose="05000000000000000000" pitchFamily="2" charset="2"/>
            </a:endParaRPr>
          </a:p>
          <a:p>
            <a:pPr algn="just">
              <a:tabLst>
                <a:tab pos="354013" algn="l"/>
              </a:tabLst>
            </a:pPr>
            <a:r>
              <a:rPr lang="fr-FR" sz="2400" dirty="0">
                <a:sym typeface="Wingdings" panose="05000000000000000000" pitchFamily="2" charset="2"/>
              </a:rPr>
              <a:t>Ce comportement professionnel permet de faciliter le relais parents/ADVF et la transition est plus douce quand l’enfant </a:t>
            </a:r>
            <a:r>
              <a:rPr lang="fr-FR" sz="2400" dirty="0" smtClean="0">
                <a:sym typeface="Wingdings" panose="05000000000000000000" pitchFamily="2" charset="2"/>
              </a:rPr>
              <a:t>voit </a:t>
            </a:r>
            <a:r>
              <a:rPr lang="fr-FR" sz="2400" dirty="0">
                <a:sym typeface="Wingdings" panose="05000000000000000000" pitchFamily="2" charset="2"/>
              </a:rPr>
              <a:t>sa « nounou » avec l’un des parents.</a:t>
            </a:r>
          </a:p>
        </p:txBody>
      </p:sp>
    </p:spTree>
    <p:extLst>
      <p:ext uri="{BB962C8B-B14F-4D97-AF65-F5344CB8AC3E}">
        <p14:creationId xmlns:p14="http://schemas.microsoft.com/office/powerpoint/2010/main" val="1391507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DCB6CB8E-C5B3-4FBB-B28F-0CC2DC3F62AB}"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36</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1538883"/>
          </a:xfrm>
          <a:prstGeom prst="rect">
            <a:avLst/>
          </a:prstGeom>
          <a:noFill/>
        </p:spPr>
        <p:txBody>
          <a:bodyPr wrap="square" rtlCol="0">
            <a:spAutoFit/>
          </a:bodyPr>
          <a:lstStyle/>
          <a:p>
            <a:r>
              <a:rPr lang="fr-FR" sz="2800" b="1" dirty="0"/>
              <a:t>Situation professionnelle :</a:t>
            </a:r>
          </a:p>
          <a:p>
            <a:endParaRPr lang="fr-FR" b="1" dirty="0"/>
          </a:p>
          <a:p>
            <a:r>
              <a:rPr lang="fr-FR" sz="2400" dirty="0"/>
              <a:t>Madame Martin, avant de partir, je vais vous demander de réveiller  Sarah et Thomas. Ainsi, ils nous verront tout(e)s les deux et ne seront pas inquiets.</a:t>
            </a:r>
          </a:p>
        </p:txBody>
      </p:sp>
      <p:pic>
        <p:nvPicPr>
          <p:cNvPr id="16386" name="Picture 2" descr="Ces petites joies que j'envie aux enfants">
            <a:extLst>
              <a:ext uri="{FF2B5EF4-FFF2-40B4-BE49-F238E27FC236}">
                <a16:creationId xmlns:a16="http://schemas.microsoft.com/office/drawing/2014/main" xmlns="" id="{EE6537F0-D625-4E29-901D-840087132E4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99369" y="3967659"/>
            <a:ext cx="4042902" cy="224785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7 conseils d'une maîtresse d'école pour que votre enfant se sente bien à  l'école">
            <a:extLst>
              <a:ext uri="{FF2B5EF4-FFF2-40B4-BE49-F238E27FC236}">
                <a16:creationId xmlns:a16="http://schemas.microsoft.com/office/drawing/2014/main" xmlns="" id="{20A7CF90-BE17-4629-91E8-BDB5845459F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49731" y="3967659"/>
            <a:ext cx="4281627" cy="2247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539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1A0C4FC6-4FDE-4C4A-AA6A-10C7B77E919D}"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37</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2677656"/>
          </a:xfrm>
          <a:prstGeom prst="rect">
            <a:avLst/>
          </a:prstGeom>
          <a:noFill/>
        </p:spPr>
        <p:txBody>
          <a:bodyPr wrap="square" rtlCol="0">
            <a:spAutoFit/>
          </a:bodyPr>
          <a:lstStyle/>
          <a:p>
            <a:pPr marL="457200" indent="-457200" algn="just">
              <a:buFont typeface="+mj-lt"/>
              <a:buAutoNum type="alphaLcPeriod" startAt="4"/>
            </a:pPr>
            <a:r>
              <a:rPr lang="fr-FR" sz="2400" u="sng" dirty="0"/>
              <a:t>Recueillir les informations utiles pour une prise en charge de qualité</a:t>
            </a:r>
          </a:p>
          <a:p>
            <a:pPr algn="just"/>
            <a:endParaRPr lang="fr-FR" sz="2400" dirty="0"/>
          </a:p>
          <a:p>
            <a:pPr algn="just">
              <a:tabLst>
                <a:tab pos="354013" algn="l"/>
              </a:tabLst>
            </a:pPr>
            <a:r>
              <a:rPr lang="fr-FR" sz="2400" dirty="0">
                <a:sym typeface="Wingdings" panose="05000000000000000000" pitchFamily="2" charset="2"/>
              </a:rPr>
              <a:t>L’ADVF doit, dans un temps relativement court recueillir un grand nombre d’informations pour pouvoir s’occuper des enfants sans avoir à déranger les parents sur leur lieu de travail. Pour </a:t>
            </a:r>
            <a:r>
              <a:rPr lang="fr-FR" sz="2400" dirty="0" smtClean="0">
                <a:sym typeface="Wingdings" panose="05000000000000000000" pitchFamily="2" charset="2"/>
              </a:rPr>
              <a:t>faciliter </a:t>
            </a:r>
            <a:r>
              <a:rPr lang="fr-FR" sz="2400" dirty="0">
                <a:sym typeface="Wingdings" panose="05000000000000000000" pitchFamily="2" charset="2"/>
              </a:rPr>
              <a:t>ce moment de recueil d’informations, les tableaux ci-après présentes les domaines clés qui vont vous permettre de s’organiser afin de ne pas oublier des </a:t>
            </a:r>
            <a:r>
              <a:rPr lang="fr-FR" sz="2400" dirty="0" smtClean="0">
                <a:sym typeface="Wingdings" panose="05000000000000000000" pitchFamily="2" charset="2"/>
              </a:rPr>
              <a:t>points </a:t>
            </a:r>
            <a:r>
              <a:rPr lang="fr-FR" sz="2400" dirty="0">
                <a:sym typeface="Wingdings" panose="05000000000000000000" pitchFamily="2" charset="2"/>
              </a:rPr>
              <a:t>importants</a:t>
            </a:r>
            <a:endParaRPr lang="fr-FR" sz="2400" dirty="0"/>
          </a:p>
        </p:txBody>
      </p:sp>
      <p:pic>
        <p:nvPicPr>
          <p:cNvPr id="1026" name="Picture 2" descr="ASOCS » Etudes quantitative / Lexique / Recueil des données">
            <a:extLst>
              <a:ext uri="{FF2B5EF4-FFF2-40B4-BE49-F238E27FC236}">
                <a16:creationId xmlns:a16="http://schemas.microsoft.com/office/drawing/2014/main" xmlns="" id="{C950C9F2-91F3-412E-824F-0EDD75EC2E5B}"/>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ement/>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191077" y="4492966"/>
            <a:ext cx="3809846" cy="1863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927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3600" b="1" dirty="0"/>
              <a:t>Assistant(e) De Vie aux Familles</a:t>
            </a:r>
            <a:endParaRPr lang="fr-FR" sz="36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algn="ctr"/>
            <a:r>
              <a:rPr lang="fr-FR" sz="2800" b="1" dirty="0"/>
              <a:t>Recueillir les informations utiles:</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F29C5071-EA7E-45ED-9BDA-AB954E6E8CB5}" type="datetime1">
              <a:rPr lang="fr-FR" smtClean="0"/>
              <a:t>27/05/2021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681845" y="6356350"/>
            <a:ext cx="4828309" cy="365125"/>
          </a:xfrm>
        </p:spPr>
        <p:txBody>
          <a:bodyPr/>
          <a:lstStyle/>
          <a:p>
            <a:r>
              <a:rPr lang="fr-FR" smtClean="0"/>
              <a:t>FREE Compétences - ADVF - MP </a:t>
            </a:r>
            <a:endParaRPr lang="fr-FR" dirty="0"/>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38</a:t>
            </a:fld>
            <a:endParaRPr lang="fr-FR" dirty="0"/>
          </a:p>
        </p:txBody>
      </p:sp>
      <p:pic>
        <p:nvPicPr>
          <p:cNvPr id="17410" name="Picture 2" descr="L'info Utile - Home | Facebook">
            <a:extLst>
              <a:ext uri="{FF2B5EF4-FFF2-40B4-BE49-F238E27FC236}">
                <a16:creationId xmlns:a16="http://schemas.microsoft.com/office/drawing/2014/main" xmlns="" id="{B5365592-A847-41BD-87A4-7C3944F25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192" y="3391166"/>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xmlns="" id="{2DF96E2B-329B-4F2A-8FF8-A527BF2BCA5F}"/>
              </a:ext>
            </a:extLst>
          </p:cNvPr>
          <p:cNvSpPr txBox="1"/>
          <p:nvPr/>
        </p:nvSpPr>
        <p:spPr>
          <a:xfrm>
            <a:off x="5220929" y="2560069"/>
            <a:ext cx="6428186" cy="1200329"/>
          </a:xfrm>
          <a:prstGeom prst="rect">
            <a:avLst/>
          </a:prstGeom>
          <a:noFill/>
        </p:spPr>
        <p:txBody>
          <a:bodyPr wrap="square">
            <a:spAutoFit/>
          </a:bodyPr>
          <a:lstStyle/>
          <a:p>
            <a:pPr>
              <a:tabLst>
                <a:tab pos="3313113" algn="l"/>
              </a:tabLst>
            </a:pPr>
            <a:r>
              <a:rPr lang="fr-FR" sz="2400" dirty="0"/>
              <a:t>  = Le régime alimentaire ; </a:t>
            </a:r>
          </a:p>
          <a:p>
            <a:pPr>
              <a:buFont typeface="Wingdings" panose="05000000000000000000" pitchFamily="2" charset="2"/>
              <a:buNone/>
            </a:pPr>
            <a:r>
              <a:rPr lang="fr-FR" sz="2400" dirty="0"/>
              <a:t>  = Les allergies ;</a:t>
            </a:r>
          </a:p>
          <a:p>
            <a:pPr>
              <a:buFont typeface="Wingdings" panose="05000000000000000000" pitchFamily="2" charset="2"/>
              <a:buNone/>
            </a:pPr>
            <a:r>
              <a:rPr lang="fr-FR" sz="2400" dirty="0"/>
              <a:t>  = L’état de santé de l’enfant au moment du relais.</a:t>
            </a:r>
          </a:p>
        </p:txBody>
      </p:sp>
      <p:sp>
        <p:nvSpPr>
          <p:cNvPr id="10" name="Rectangle 9">
            <a:extLst>
              <a:ext uri="{FF2B5EF4-FFF2-40B4-BE49-F238E27FC236}">
                <a16:creationId xmlns:a16="http://schemas.microsoft.com/office/drawing/2014/main" xmlns="" id="{F0CF47A9-7250-457C-A51D-F27EF4D3B783}"/>
              </a:ext>
            </a:extLst>
          </p:cNvPr>
          <p:cNvSpPr/>
          <p:nvPr/>
        </p:nvSpPr>
        <p:spPr>
          <a:xfrm>
            <a:off x="5737249" y="636485"/>
            <a:ext cx="5746702" cy="923330"/>
          </a:xfrm>
          <a:prstGeom prst="rect">
            <a:avLst/>
          </a:prstGeom>
          <a:noFill/>
        </p:spPr>
        <p:txBody>
          <a:bodyPr wrap="none" lIns="91440" tIns="45720" rIns="91440" bIns="45720">
            <a:spAutoFit/>
          </a:bodyPr>
          <a:lstStyle/>
          <a:p>
            <a:pPr algn="ctr"/>
            <a:r>
              <a:rPr lang="fr-F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La santé de l’enfant</a:t>
            </a:r>
            <a:endParaRPr lang="fr-F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050" name="Picture 2" descr="Maîtrise du français, communication et santé de l'enfant - Devenir  assistante maternelle">
            <a:extLst>
              <a:ext uri="{FF2B5EF4-FFF2-40B4-BE49-F238E27FC236}">
                <a16:creationId xmlns:a16="http://schemas.microsoft.com/office/drawing/2014/main" xmlns="" id="{A16BD0DF-FECE-441C-A27E-690F279D0C5B}"/>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239154" y="3760396"/>
            <a:ext cx="2993424" cy="2595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161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3600" b="1" dirty="0"/>
              <a:t>Assistant(e) De Vie aux Familles</a:t>
            </a:r>
            <a:endParaRPr lang="fr-FR" sz="36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algn="ctr"/>
            <a:r>
              <a:rPr lang="fr-FR" sz="2800" b="1" dirty="0"/>
              <a:t>Recueillir les informations utiles:</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B4AD91BF-4331-4081-9205-412242105E07}" type="datetime1">
              <a:rPr lang="fr-FR" smtClean="0"/>
              <a:t>27/05/2021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681845" y="6356350"/>
            <a:ext cx="4828309" cy="365125"/>
          </a:xfrm>
        </p:spPr>
        <p:txBody>
          <a:bodyPr/>
          <a:lstStyle/>
          <a:p>
            <a:r>
              <a:rPr lang="fr-FR" smtClean="0"/>
              <a:t>FREE Compétences - ADVF - MP </a:t>
            </a:r>
            <a:endParaRPr lang="fr-FR" dirty="0"/>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39</a:t>
            </a:fld>
            <a:endParaRPr lang="fr-FR" dirty="0"/>
          </a:p>
        </p:txBody>
      </p:sp>
      <p:pic>
        <p:nvPicPr>
          <p:cNvPr id="17410" name="Picture 2" descr="L'info Utile - Home | Facebook">
            <a:extLst>
              <a:ext uri="{FF2B5EF4-FFF2-40B4-BE49-F238E27FC236}">
                <a16:creationId xmlns:a16="http://schemas.microsoft.com/office/drawing/2014/main" xmlns="" id="{B5365592-A847-41BD-87A4-7C3944F2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192" y="3391166"/>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721372E9-92CC-4670-B82F-184B9B1A0D23}"/>
              </a:ext>
            </a:extLst>
          </p:cNvPr>
          <p:cNvSpPr/>
          <p:nvPr/>
        </p:nvSpPr>
        <p:spPr>
          <a:xfrm>
            <a:off x="6388387" y="500594"/>
            <a:ext cx="4243534" cy="923330"/>
          </a:xfrm>
          <a:prstGeom prst="rect">
            <a:avLst/>
          </a:prstGeom>
          <a:noFill/>
        </p:spPr>
        <p:txBody>
          <a:bodyPr wrap="none" lIns="91440" tIns="45720" rIns="91440" bIns="45720">
            <a:spAutoFit/>
          </a:bodyPr>
          <a:lstStyle/>
          <a:p>
            <a:pPr algn="ctr"/>
            <a:r>
              <a:rPr lang="fr-F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L’alimentation</a:t>
            </a:r>
            <a:endParaRPr lang="fr-F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 name="Espace réservé du contenu 8">
            <a:extLst>
              <a:ext uri="{FF2B5EF4-FFF2-40B4-BE49-F238E27FC236}">
                <a16:creationId xmlns:a16="http://schemas.microsoft.com/office/drawing/2014/main" xmlns="" id="{4AF3EF87-1CF2-4AC1-82AF-9897CC94BD21}"/>
              </a:ext>
            </a:extLst>
          </p:cNvPr>
          <p:cNvSpPr>
            <a:spLocks noGrp="1"/>
          </p:cNvSpPr>
          <p:nvPr>
            <p:ph idx="1"/>
          </p:nvPr>
        </p:nvSpPr>
        <p:spPr>
          <a:xfrm>
            <a:off x="6488835" y="2355229"/>
            <a:ext cx="5107419" cy="3302717"/>
          </a:xfrm>
        </p:spPr>
        <p:txBody>
          <a:bodyPr>
            <a:normAutofit/>
          </a:bodyPr>
          <a:lstStyle/>
          <a:p>
            <a:pPr marL="0" indent="0">
              <a:buNone/>
            </a:pPr>
            <a:r>
              <a:rPr lang="fr-FR" sz="2400" dirty="0"/>
              <a:t>= </a:t>
            </a:r>
            <a:r>
              <a:rPr lang="fr-FR" sz="2400" i="1" dirty="0"/>
              <a:t>le rythme des biberons ;</a:t>
            </a:r>
          </a:p>
          <a:p>
            <a:pPr marL="0" indent="0">
              <a:buNone/>
            </a:pPr>
            <a:r>
              <a:rPr lang="fr-FR" sz="2400" i="1" dirty="0"/>
              <a:t>= la composition des biberons ;</a:t>
            </a:r>
          </a:p>
          <a:p>
            <a:pPr marL="0" indent="0">
              <a:buNone/>
            </a:pPr>
            <a:r>
              <a:rPr lang="fr-FR" sz="2400" i="1" dirty="0"/>
              <a:t>= le type de repas ;</a:t>
            </a:r>
          </a:p>
          <a:p>
            <a:pPr marL="0" indent="0">
              <a:buNone/>
            </a:pPr>
            <a:r>
              <a:rPr lang="fr-FR" sz="2400" i="1" dirty="0"/>
              <a:t>= le type de gouter à prévoir ;</a:t>
            </a:r>
          </a:p>
          <a:p>
            <a:pPr marL="0" indent="0">
              <a:buNone/>
            </a:pPr>
            <a:r>
              <a:rPr lang="fr-FR" sz="2400" i="1" dirty="0"/>
              <a:t>= les collations éventuelles ;</a:t>
            </a:r>
          </a:p>
          <a:p>
            <a:pPr marL="0" indent="0">
              <a:buNone/>
            </a:pPr>
            <a:r>
              <a:rPr lang="fr-FR" sz="2400" i="1" dirty="0"/>
              <a:t>= les rites </a:t>
            </a:r>
            <a:r>
              <a:rPr lang="fr-FR" sz="2400" i="1" dirty="0" smtClean="0"/>
              <a:t>alimentaires…</a:t>
            </a:r>
            <a:endParaRPr lang="fr-FR" sz="2400" i="1" dirty="0"/>
          </a:p>
        </p:txBody>
      </p:sp>
      <p:pic>
        <p:nvPicPr>
          <p:cNvPr id="3074" name="Picture 2" descr="L'alimentation - Diabète de l'enfant">
            <a:extLst>
              <a:ext uri="{FF2B5EF4-FFF2-40B4-BE49-F238E27FC236}">
                <a16:creationId xmlns:a16="http://schemas.microsoft.com/office/drawing/2014/main" xmlns="" id="{54B38A6D-E373-4A19-9F4A-FF0DB4BC1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6333" y="5057871"/>
            <a:ext cx="38004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944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08803BB9-13BE-476E-8EA8-9E96B4842AF1}"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4</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2923877"/>
          </a:xfrm>
          <a:prstGeom prst="rect">
            <a:avLst/>
          </a:prstGeom>
          <a:noFill/>
        </p:spPr>
        <p:txBody>
          <a:bodyPr wrap="square" rtlCol="0">
            <a:spAutoFit/>
          </a:bodyPr>
          <a:lstStyle/>
          <a:p>
            <a:r>
              <a:rPr lang="fr-FR" sz="2800" b="1" dirty="0"/>
              <a:t>Définition de l’emploi :</a:t>
            </a:r>
          </a:p>
          <a:p>
            <a:endParaRPr lang="fr-FR" b="1" dirty="0"/>
          </a:p>
          <a:p>
            <a:endParaRPr lang="fr-FR" b="1" dirty="0"/>
          </a:p>
          <a:p>
            <a:r>
              <a:rPr lang="fr-FR" sz="2400" b="1" dirty="0"/>
              <a:t>Une garde d’enfant </a:t>
            </a:r>
            <a:r>
              <a:rPr lang="fr-FR" sz="2400" dirty="0"/>
              <a:t>à domicile </a:t>
            </a:r>
            <a:r>
              <a:rPr lang="fr-FR" sz="2400" b="1" dirty="0"/>
              <a:t>apporte une aide</a:t>
            </a:r>
            <a:r>
              <a:rPr lang="fr-FR" sz="2400" dirty="0"/>
              <a:t> professionnalisée pour </a:t>
            </a:r>
            <a:r>
              <a:rPr lang="fr-FR" sz="2400" b="1" dirty="0"/>
              <a:t>relayer les parents </a:t>
            </a:r>
            <a:r>
              <a:rPr lang="fr-FR" sz="2400" dirty="0"/>
              <a:t>dans la garde active, des </a:t>
            </a:r>
            <a:r>
              <a:rPr lang="fr-FR" sz="2400" b="1" dirty="0"/>
              <a:t>enfants et des bébés </a:t>
            </a:r>
            <a:r>
              <a:rPr lang="fr-FR" sz="2400" dirty="0"/>
              <a:t>d’une même famille.</a:t>
            </a:r>
          </a:p>
          <a:p>
            <a:pPr algn="just"/>
            <a:r>
              <a:rPr lang="fr-FR" sz="2400" dirty="0"/>
              <a:t>La garde d’enfant assure la </a:t>
            </a:r>
            <a:r>
              <a:rPr lang="fr-FR" sz="2400" b="1" dirty="0"/>
              <a:t>sécurité physique </a:t>
            </a:r>
            <a:r>
              <a:rPr lang="fr-FR" sz="2400" dirty="0"/>
              <a:t>et </a:t>
            </a:r>
            <a:r>
              <a:rPr lang="fr-FR" sz="2400" b="1" dirty="0"/>
              <a:t>morale</a:t>
            </a:r>
            <a:r>
              <a:rPr lang="fr-FR" sz="2400" dirty="0"/>
              <a:t> des enfants, inscrit son intervention dans le </a:t>
            </a:r>
            <a:r>
              <a:rPr lang="fr-FR" sz="2400" b="1" dirty="0"/>
              <a:t>respect des habitudes familiales </a:t>
            </a:r>
            <a:r>
              <a:rPr lang="fr-FR" sz="2400" dirty="0"/>
              <a:t>et dans les </a:t>
            </a:r>
            <a:r>
              <a:rPr lang="fr-FR" sz="2400" b="1" dirty="0"/>
              <a:t>limites fixées dans le contrat de travail.</a:t>
            </a:r>
          </a:p>
        </p:txBody>
      </p:sp>
    </p:spTree>
    <p:extLst>
      <p:ext uri="{BB962C8B-B14F-4D97-AF65-F5344CB8AC3E}">
        <p14:creationId xmlns:p14="http://schemas.microsoft.com/office/powerpoint/2010/main" val="1722656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3600" b="1" dirty="0"/>
              <a:t>Assistant(e) De Vie aux Familles</a:t>
            </a:r>
            <a:endParaRPr lang="fr-FR" sz="36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algn="ctr"/>
            <a:r>
              <a:rPr lang="fr-FR" sz="2800" b="1" dirty="0"/>
              <a:t>Recueillir les informations utiles:</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FB171C6-ED17-4B0D-9B6E-573B8CC6DB1D}" type="datetime1">
              <a:rPr lang="fr-FR" smtClean="0"/>
              <a:t>27/05/2021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681845" y="6356350"/>
            <a:ext cx="4828309" cy="365125"/>
          </a:xfrm>
        </p:spPr>
        <p:txBody>
          <a:bodyPr/>
          <a:lstStyle/>
          <a:p>
            <a:r>
              <a:rPr lang="fr-FR" smtClean="0"/>
              <a:t>FREE Compétences - ADVF - MP </a:t>
            </a:r>
            <a:endParaRPr lang="fr-FR" dirty="0"/>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40</a:t>
            </a:fld>
            <a:endParaRPr lang="fr-FR" dirty="0"/>
          </a:p>
        </p:txBody>
      </p:sp>
      <p:pic>
        <p:nvPicPr>
          <p:cNvPr id="17410" name="Picture 2" descr="L'info Utile - Home | Facebook">
            <a:extLst>
              <a:ext uri="{FF2B5EF4-FFF2-40B4-BE49-F238E27FC236}">
                <a16:creationId xmlns:a16="http://schemas.microsoft.com/office/drawing/2014/main" xmlns="" id="{B5365592-A847-41BD-87A4-7C3944F25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192" y="3391166"/>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721372E9-92CC-4670-B82F-184B9B1A0D23}"/>
              </a:ext>
            </a:extLst>
          </p:cNvPr>
          <p:cNvSpPr/>
          <p:nvPr/>
        </p:nvSpPr>
        <p:spPr>
          <a:xfrm>
            <a:off x="6788368" y="600766"/>
            <a:ext cx="3443571" cy="923330"/>
          </a:xfrm>
          <a:prstGeom prst="rect">
            <a:avLst/>
          </a:prstGeom>
          <a:noFill/>
        </p:spPr>
        <p:txBody>
          <a:bodyPr wrap="none" lIns="91440" tIns="45720" rIns="91440" bIns="45720">
            <a:spAutoFit/>
          </a:bodyPr>
          <a:lstStyle/>
          <a:p>
            <a:pPr algn="ctr"/>
            <a:r>
              <a:rPr lang="fr-F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Le sommeil</a:t>
            </a:r>
            <a:endParaRPr lang="fr-F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 name="Espace réservé du contenu 8">
            <a:extLst>
              <a:ext uri="{FF2B5EF4-FFF2-40B4-BE49-F238E27FC236}">
                <a16:creationId xmlns:a16="http://schemas.microsoft.com/office/drawing/2014/main" xmlns="" id="{4AF3EF87-1CF2-4AC1-82AF-9897CC94BD21}"/>
              </a:ext>
            </a:extLst>
          </p:cNvPr>
          <p:cNvSpPr>
            <a:spLocks noGrp="1"/>
          </p:cNvSpPr>
          <p:nvPr>
            <p:ph idx="1"/>
          </p:nvPr>
        </p:nvSpPr>
        <p:spPr>
          <a:xfrm>
            <a:off x="6256881" y="2207745"/>
            <a:ext cx="4707438" cy="3302717"/>
          </a:xfrm>
        </p:spPr>
        <p:txBody>
          <a:bodyPr>
            <a:normAutofit/>
          </a:bodyPr>
          <a:lstStyle/>
          <a:p>
            <a:pPr marL="0" indent="0">
              <a:buNone/>
            </a:pPr>
            <a:r>
              <a:rPr lang="fr-FR" sz="2400" dirty="0"/>
              <a:t>= </a:t>
            </a:r>
            <a:r>
              <a:rPr lang="fr-FR" sz="2400" i="1" dirty="0"/>
              <a:t>les horaires et la durée habituelle ;</a:t>
            </a:r>
          </a:p>
          <a:p>
            <a:pPr marL="0" indent="0">
              <a:buNone/>
            </a:pPr>
            <a:r>
              <a:rPr lang="fr-FR" sz="2400" i="1" dirty="0"/>
              <a:t>= les rites et les rythmes ;</a:t>
            </a:r>
          </a:p>
          <a:p>
            <a:pPr marL="0" indent="0">
              <a:buNone/>
            </a:pPr>
            <a:r>
              <a:rPr lang="fr-FR" sz="2400" i="1" dirty="0"/>
              <a:t>= la présences de doudou(s) ;</a:t>
            </a:r>
          </a:p>
          <a:p>
            <a:pPr marL="0" indent="0">
              <a:buNone/>
            </a:pPr>
            <a:r>
              <a:rPr lang="fr-FR" sz="2400" i="1" dirty="0"/>
              <a:t>= la position du coucher ;</a:t>
            </a:r>
          </a:p>
          <a:p>
            <a:pPr marL="0" indent="0">
              <a:buNone/>
            </a:pPr>
            <a:r>
              <a:rPr lang="fr-FR" sz="2400" i="1" dirty="0"/>
              <a:t>			- sur le dos</a:t>
            </a:r>
          </a:p>
          <a:p>
            <a:pPr marL="0" indent="0">
              <a:buNone/>
            </a:pPr>
            <a:r>
              <a:rPr lang="fr-FR" sz="2400" i="1" dirty="0"/>
              <a:t>			- sur le coté</a:t>
            </a:r>
          </a:p>
          <a:p>
            <a:pPr marL="0" indent="0">
              <a:buNone/>
            </a:pPr>
            <a:r>
              <a:rPr lang="fr-FR" sz="2400" i="1" dirty="0"/>
              <a:t>			- sur le ventre</a:t>
            </a:r>
          </a:p>
        </p:txBody>
      </p:sp>
      <p:pic>
        <p:nvPicPr>
          <p:cNvPr id="4098" name="Picture 2" descr="Sommeil chez l'enfant - Troubles du sommeil chez le nourrisson et le bébé">
            <a:extLst>
              <a:ext uri="{FF2B5EF4-FFF2-40B4-BE49-F238E27FC236}">
                <a16:creationId xmlns:a16="http://schemas.microsoft.com/office/drawing/2014/main" xmlns="" id="{5F78A0F8-2D82-468A-B8E2-38DB4647C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279" y="4059548"/>
            <a:ext cx="21336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495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e jeu de l'enfant - Construire des savoirsConstruire des savoirs">
            <a:extLst>
              <a:ext uri="{FF2B5EF4-FFF2-40B4-BE49-F238E27FC236}">
                <a16:creationId xmlns:a16="http://schemas.microsoft.com/office/drawing/2014/main" xmlns="" id="{76A07B30-47E3-4ACE-B270-BE31ABB681DD}"/>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655125" y="4209282"/>
            <a:ext cx="2276475" cy="200977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3600" b="1" dirty="0"/>
              <a:t>Assistant(e) De Vie aux Familles</a:t>
            </a:r>
            <a:endParaRPr lang="fr-FR" sz="36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algn="ctr"/>
            <a:r>
              <a:rPr lang="fr-FR" sz="2800" b="1" dirty="0"/>
              <a:t>Recueillir les informations utiles:</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98D0F0C5-A5E0-4938-88B1-F2470B41E7EE}" type="datetime1">
              <a:rPr lang="fr-FR" smtClean="0"/>
              <a:t>27/05/2021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681845" y="6356350"/>
            <a:ext cx="4828309" cy="365125"/>
          </a:xfrm>
        </p:spPr>
        <p:txBody>
          <a:bodyPr/>
          <a:lstStyle/>
          <a:p>
            <a:r>
              <a:rPr lang="fr-FR" smtClean="0"/>
              <a:t>FREE Compétences - ADVF - MP </a:t>
            </a:r>
            <a:endParaRPr lang="fr-FR" dirty="0"/>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41</a:t>
            </a:fld>
            <a:endParaRPr lang="fr-FR" dirty="0"/>
          </a:p>
        </p:txBody>
      </p:sp>
      <p:pic>
        <p:nvPicPr>
          <p:cNvPr id="17410" name="Picture 2" descr="L'info Utile - Home | Facebook">
            <a:extLst>
              <a:ext uri="{FF2B5EF4-FFF2-40B4-BE49-F238E27FC236}">
                <a16:creationId xmlns:a16="http://schemas.microsoft.com/office/drawing/2014/main" xmlns="" id="{B5365592-A847-41BD-87A4-7C3944F25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92" y="3391166"/>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721372E9-92CC-4670-B82F-184B9B1A0D23}"/>
              </a:ext>
            </a:extLst>
          </p:cNvPr>
          <p:cNvSpPr/>
          <p:nvPr/>
        </p:nvSpPr>
        <p:spPr>
          <a:xfrm>
            <a:off x="6661547" y="636485"/>
            <a:ext cx="3898118" cy="2585323"/>
          </a:xfrm>
          <a:prstGeom prst="rect">
            <a:avLst/>
          </a:prstGeom>
          <a:noFill/>
        </p:spPr>
        <p:txBody>
          <a:bodyPr wrap="none" lIns="91440" tIns="45720" rIns="91440" bIns="45720">
            <a:spAutoFit/>
          </a:bodyPr>
          <a:lstStyle/>
          <a:p>
            <a:pPr algn="ctr"/>
            <a:r>
              <a:rPr lang="fr-F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Les activités </a:t>
            </a:r>
          </a:p>
          <a:p>
            <a:pPr algn="ctr"/>
            <a:r>
              <a:rPr lang="fr-F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et </a:t>
            </a:r>
          </a:p>
          <a:p>
            <a:pPr algn="ctr"/>
            <a:r>
              <a:rPr lang="fr-F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jeux préférer</a:t>
            </a:r>
            <a:endParaRPr lang="fr-F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 name="Espace réservé du contenu 8">
            <a:extLst>
              <a:ext uri="{FF2B5EF4-FFF2-40B4-BE49-F238E27FC236}">
                <a16:creationId xmlns:a16="http://schemas.microsoft.com/office/drawing/2014/main" xmlns="" id="{4AF3EF87-1CF2-4AC1-82AF-9897CC94BD21}"/>
              </a:ext>
            </a:extLst>
          </p:cNvPr>
          <p:cNvSpPr>
            <a:spLocks noGrp="1"/>
          </p:cNvSpPr>
          <p:nvPr>
            <p:ph idx="1"/>
          </p:nvPr>
        </p:nvSpPr>
        <p:spPr>
          <a:xfrm>
            <a:off x="6509401" y="3549735"/>
            <a:ext cx="4844399" cy="1877672"/>
          </a:xfrm>
        </p:spPr>
        <p:txBody>
          <a:bodyPr>
            <a:normAutofit/>
          </a:bodyPr>
          <a:lstStyle/>
          <a:p>
            <a:pPr marL="0" indent="0">
              <a:buNone/>
              <a:tabLst>
                <a:tab pos="3232150" algn="l"/>
              </a:tabLst>
            </a:pPr>
            <a:r>
              <a:rPr lang="fr-FR" sz="2400" dirty="0"/>
              <a:t>= </a:t>
            </a:r>
            <a:r>
              <a:rPr lang="fr-FR" sz="2400" i="1" dirty="0" smtClean="0"/>
              <a:t>les </a:t>
            </a:r>
            <a:r>
              <a:rPr lang="fr-FR" sz="2400" i="1" dirty="0"/>
              <a:t>types de jeu ou de jouets ;</a:t>
            </a:r>
          </a:p>
          <a:p>
            <a:pPr marL="0" indent="0">
              <a:buNone/>
              <a:tabLst>
                <a:tab pos="3232150" algn="l"/>
              </a:tabLst>
            </a:pPr>
            <a:r>
              <a:rPr lang="fr-FR" sz="2400" i="1" dirty="0"/>
              <a:t>= les interdits éventuels ;</a:t>
            </a:r>
          </a:p>
          <a:p>
            <a:pPr marL="0" indent="0">
              <a:buNone/>
              <a:tabLst>
                <a:tab pos="3232150" algn="l"/>
              </a:tabLst>
            </a:pPr>
            <a:r>
              <a:rPr lang="fr-FR" sz="2400" i="1" dirty="0"/>
              <a:t>= le rangement des jeux et des jouets.</a:t>
            </a:r>
          </a:p>
          <a:p>
            <a:pPr marL="0" indent="0">
              <a:buNone/>
              <a:tabLst>
                <a:tab pos="3232150" algn="l"/>
              </a:tabLst>
            </a:pPr>
            <a:endParaRPr lang="fr-FR" sz="2400" i="1" dirty="0"/>
          </a:p>
        </p:txBody>
      </p:sp>
    </p:spTree>
    <p:extLst>
      <p:ext uri="{BB962C8B-B14F-4D97-AF65-F5344CB8AC3E}">
        <p14:creationId xmlns:p14="http://schemas.microsoft.com/office/powerpoint/2010/main" val="2594451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on enfant a disparu!">
            <a:extLst>
              <a:ext uri="{FF2B5EF4-FFF2-40B4-BE49-F238E27FC236}">
                <a16:creationId xmlns:a16="http://schemas.microsoft.com/office/drawing/2014/main" xmlns="" id="{68B7709B-E306-474E-9BE8-02977F1F2044}"/>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Texturizer/>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909005" y="3639269"/>
            <a:ext cx="4653730" cy="260608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3600" b="1" dirty="0"/>
              <a:t>Assistant(e) De Vie aux Familles</a:t>
            </a:r>
            <a:endParaRPr lang="fr-FR" sz="36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algn="ctr"/>
            <a:r>
              <a:rPr lang="fr-FR" sz="2800" b="1" dirty="0"/>
              <a:t>Recueillir les informations utiles:</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04DFB6E7-F3C2-479C-A63E-E8E9B27F328C}" type="datetime1">
              <a:rPr lang="fr-FR" smtClean="0"/>
              <a:t>27/05/2021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681845" y="6356350"/>
            <a:ext cx="4828309" cy="365125"/>
          </a:xfrm>
        </p:spPr>
        <p:txBody>
          <a:bodyPr/>
          <a:lstStyle/>
          <a:p>
            <a:r>
              <a:rPr lang="fr-FR" smtClean="0"/>
              <a:t>FREE Compétences - ADVF - MP </a:t>
            </a:r>
            <a:endParaRPr lang="fr-FR" dirty="0"/>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42</a:t>
            </a:fld>
            <a:endParaRPr lang="fr-FR" dirty="0"/>
          </a:p>
        </p:txBody>
      </p:sp>
      <p:pic>
        <p:nvPicPr>
          <p:cNvPr id="17410" name="Picture 2" descr="L'info Utile - Home | Facebook">
            <a:extLst>
              <a:ext uri="{FF2B5EF4-FFF2-40B4-BE49-F238E27FC236}">
                <a16:creationId xmlns:a16="http://schemas.microsoft.com/office/drawing/2014/main" xmlns="" id="{B5365592-A847-41BD-87A4-7C3944F25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92" y="3391166"/>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721372E9-92CC-4670-B82F-184B9B1A0D23}"/>
              </a:ext>
            </a:extLst>
          </p:cNvPr>
          <p:cNvSpPr/>
          <p:nvPr/>
        </p:nvSpPr>
        <p:spPr>
          <a:xfrm>
            <a:off x="6981213" y="636485"/>
            <a:ext cx="3258777" cy="923330"/>
          </a:xfrm>
          <a:prstGeom prst="rect">
            <a:avLst/>
          </a:prstGeom>
          <a:noFill/>
        </p:spPr>
        <p:txBody>
          <a:bodyPr wrap="none" lIns="91440" tIns="45720" rIns="91440" bIns="45720">
            <a:spAutoFit/>
          </a:bodyPr>
          <a:lstStyle/>
          <a:p>
            <a:pPr algn="ctr"/>
            <a:r>
              <a:rPr lang="fr-F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La sécurité</a:t>
            </a:r>
            <a:endParaRPr lang="fr-F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 name="Espace réservé du contenu 8">
            <a:extLst>
              <a:ext uri="{FF2B5EF4-FFF2-40B4-BE49-F238E27FC236}">
                <a16:creationId xmlns:a16="http://schemas.microsoft.com/office/drawing/2014/main" xmlns="" id="{4AF3EF87-1CF2-4AC1-82AF-9897CC94BD21}"/>
              </a:ext>
            </a:extLst>
          </p:cNvPr>
          <p:cNvSpPr>
            <a:spLocks noGrp="1"/>
          </p:cNvSpPr>
          <p:nvPr>
            <p:ph idx="1"/>
          </p:nvPr>
        </p:nvSpPr>
        <p:spPr>
          <a:xfrm>
            <a:off x="6479905" y="2306724"/>
            <a:ext cx="5476121" cy="3302717"/>
          </a:xfrm>
        </p:spPr>
        <p:txBody>
          <a:bodyPr>
            <a:normAutofit/>
          </a:bodyPr>
          <a:lstStyle/>
          <a:p>
            <a:pPr marL="0" indent="0">
              <a:buNone/>
            </a:pPr>
            <a:r>
              <a:rPr lang="fr-FR" sz="2400" dirty="0"/>
              <a:t>= </a:t>
            </a:r>
            <a:r>
              <a:rPr lang="fr-FR" sz="2400" i="1" dirty="0"/>
              <a:t>les numéros de téléphones ;</a:t>
            </a:r>
          </a:p>
          <a:p>
            <a:pPr marL="0" indent="0">
              <a:buNone/>
            </a:pPr>
            <a:r>
              <a:rPr lang="fr-FR" sz="2400" i="1" dirty="0"/>
              <a:t>= la personne à prévenir en cas d’urgence ;</a:t>
            </a:r>
          </a:p>
          <a:p>
            <a:pPr marL="0" indent="0">
              <a:buNone/>
            </a:pPr>
            <a:r>
              <a:rPr lang="fr-FR" sz="2400" i="1" dirty="0"/>
              <a:t>= les visites extérieures ;</a:t>
            </a:r>
          </a:p>
          <a:p>
            <a:pPr marL="0" indent="0">
              <a:buNone/>
            </a:pPr>
            <a:r>
              <a:rPr lang="fr-FR" sz="2400" i="1" dirty="0"/>
              <a:t>= les zones sensible du domicile ;</a:t>
            </a:r>
          </a:p>
          <a:p>
            <a:pPr marL="0" indent="0">
              <a:buNone/>
            </a:pPr>
            <a:r>
              <a:rPr lang="fr-FR" sz="2400" i="1" dirty="0"/>
              <a:t>= les zones à sécuriser (escalier).</a:t>
            </a:r>
          </a:p>
        </p:txBody>
      </p:sp>
    </p:spTree>
    <p:extLst>
      <p:ext uri="{BB962C8B-B14F-4D97-AF65-F5344CB8AC3E}">
        <p14:creationId xmlns:p14="http://schemas.microsoft.com/office/powerpoint/2010/main" val="2280303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îtrise du français, communication et santé de l'enfant - Devenir  assistante maternelle">
            <a:extLst>
              <a:ext uri="{FF2B5EF4-FFF2-40B4-BE49-F238E27FC236}">
                <a16:creationId xmlns:a16="http://schemas.microsoft.com/office/drawing/2014/main" xmlns="" id="{C6B2D818-516D-446F-AD78-FBB8714C19CF}"/>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564194" y="1965083"/>
            <a:ext cx="5063613" cy="439126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89F5CBA6-5F18-4846-BA3D-69E406B1E3E7}"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43</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3385542"/>
          </a:xfrm>
          <a:prstGeom prst="rect">
            <a:avLst/>
          </a:prstGeom>
          <a:noFill/>
        </p:spPr>
        <p:txBody>
          <a:bodyPr wrap="square" rtlCol="0">
            <a:spAutoFit/>
          </a:bodyPr>
          <a:lstStyle/>
          <a:p>
            <a:pPr marL="514350" indent="-514350">
              <a:buFont typeface="+mj-lt"/>
              <a:buAutoNum type="arabicPeriod" startAt="2"/>
            </a:pPr>
            <a:r>
              <a:rPr lang="fr-FR" sz="2800" b="1" dirty="0"/>
              <a:t>La santé :</a:t>
            </a:r>
          </a:p>
          <a:p>
            <a:pPr marL="342900" indent="-342900">
              <a:buFont typeface="+mj-lt"/>
              <a:buAutoNum type="arabicPeriod" startAt="2"/>
            </a:pPr>
            <a:endParaRPr lang="fr-FR" b="1" dirty="0"/>
          </a:p>
          <a:p>
            <a:pPr algn="just"/>
            <a:r>
              <a:rPr lang="fr-FR" sz="2400" dirty="0"/>
              <a:t>L’ADVF garde les enfants au domicile des parents et doit s’informer si les enfants qui lui sont confiés ont :</a:t>
            </a:r>
          </a:p>
          <a:p>
            <a:pPr algn="just"/>
            <a:r>
              <a:rPr lang="fr-FR" sz="2400" dirty="0"/>
              <a:t> </a:t>
            </a:r>
          </a:p>
          <a:p>
            <a:pPr marL="342900" indent="-342900" algn="just">
              <a:buFont typeface="Arial" panose="020B0604020202020204" pitchFamily="34" charset="0"/>
              <a:buChar char="•"/>
            </a:pPr>
            <a:r>
              <a:rPr lang="fr-FR" sz="2400" dirty="0"/>
              <a:t>Des allergie alimentaire ou autres, de façon à éviter de faire des erreurs. À titre d’exemple, un enfant peut être allergique au gluten, au lait de vache, à l’arachide. Dans un autre registre, il peut être allergique au pollen ou aux piqûres de guêpe.</a:t>
            </a:r>
          </a:p>
          <a:p>
            <a:pPr marL="342900" indent="-342900" algn="just">
              <a:buFont typeface="Arial" panose="020B0604020202020204" pitchFamily="34" charset="0"/>
              <a:buChar char="•"/>
              <a:tabLst>
                <a:tab pos="354013" algn="l"/>
              </a:tabLst>
            </a:pPr>
            <a:endParaRPr lang="fr-FR" sz="2400" dirty="0"/>
          </a:p>
        </p:txBody>
      </p:sp>
    </p:spTree>
    <p:extLst>
      <p:ext uri="{BB962C8B-B14F-4D97-AF65-F5344CB8AC3E}">
        <p14:creationId xmlns:p14="http://schemas.microsoft.com/office/powerpoint/2010/main" val="545903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îtrise du français, communication et santé de l'enfant - Devenir  assistante maternelle">
            <a:extLst>
              <a:ext uri="{FF2B5EF4-FFF2-40B4-BE49-F238E27FC236}">
                <a16:creationId xmlns:a16="http://schemas.microsoft.com/office/drawing/2014/main" xmlns="" id="{1FB00549-90F4-47C5-91A8-44844A729C4F}"/>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564194" y="1965083"/>
            <a:ext cx="5063613" cy="439126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83959E74-7138-4BE4-BE6B-1FF1220D6505}"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44</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280219" y="2938052"/>
            <a:ext cx="11631562" cy="2308324"/>
          </a:xfrm>
          <a:prstGeom prst="rect">
            <a:avLst/>
          </a:prstGeom>
          <a:noFill/>
        </p:spPr>
        <p:txBody>
          <a:bodyPr wrap="square" rtlCol="0">
            <a:spAutoFit/>
          </a:bodyPr>
          <a:lstStyle/>
          <a:p>
            <a:pPr marL="342900" indent="-342900" algn="just">
              <a:buFont typeface="Arial" panose="020B0604020202020204" pitchFamily="34" charset="0"/>
              <a:buChar char="•"/>
              <a:tabLst>
                <a:tab pos="354013" algn="l"/>
              </a:tabLst>
            </a:pPr>
            <a:r>
              <a:rPr lang="fr-FR" sz="2400" dirty="0"/>
              <a:t>Des régimes particuliers en raison de pathologies particulières comme le diabète insulino-dépendant</a:t>
            </a:r>
          </a:p>
          <a:p>
            <a:pPr marL="342900" indent="-342900" algn="just">
              <a:buFont typeface="Arial" panose="020B0604020202020204" pitchFamily="34" charset="0"/>
              <a:buChar char="•"/>
              <a:tabLst>
                <a:tab pos="354013" algn="l"/>
              </a:tabLst>
            </a:pPr>
            <a:endParaRPr lang="fr-FR" sz="2400" dirty="0"/>
          </a:p>
          <a:p>
            <a:pPr marL="342900" indent="-342900" algn="just">
              <a:buFont typeface="Arial" panose="020B0604020202020204" pitchFamily="34" charset="0"/>
              <a:buChar char="•"/>
              <a:tabLst>
                <a:tab pos="354013" algn="l"/>
              </a:tabLst>
            </a:pPr>
            <a:r>
              <a:rPr lang="fr-FR" sz="2400" dirty="0"/>
              <a:t>Des petites maladies au moment de l’intervention comme un rhume, une gastro-entérite. Dans ce cas, les parents peuvent lui demander de prendre la température de l’enfant et de les tenir informés au cours de la journée  </a:t>
            </a:r>
          </a:p>
        </p:txBody>
      </p:sp>
    </p:spTree>
    <p:extLst>
      <p:ext uri="{BB962C8B-B14F-4D97-AF65-F5344CB8AC3E}">
        <p14:creationId xmlns:p14="http://schemas.microsoft.com/office/powerpoint/2010/main" val="3422699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AF769333-BF8B-4AF1-8C98-B28D21D32A07}"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45</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275303" y="2043317"/>
            <a:ext cx="11631562" cy="1569660"/>
          </a:xfrm>
          <a:prstGeom prst="rect">
            <a:avLst/>
          </a:prstGeom>
          <a:noFill/>
        </p:spPr>
        <p:txBody>
          <a:bodyPr wrap="square" rtlCol="0">
            <a:spAutoFit/>
          </a:bodyPr>
          <a:lstStyle/>
          <a:p>
            <a:pPr marL="342900" indent="-342900" algn="just">
              <a:buFont typeface="Arial" panose="020B0604020202020204" pitchFamily="34" charset="0"/>
              <a:buChar char="•"/>
              <a:tabLst>
                <a:tab pos="354013" algn="l"/>
              </a:tabLst>
            </a:pPr>
            <a:r>
              <a:rPr lang="fr-FR" sz="2400" dirty="0"/>
              <a:t>L’Assistant(e) De Vie aux Familles n’a en aucun cas le droit de donner des médicaments à son initiative. Toutefois, dans certains cas, si les parents après une autorisation claire et précise ont une ordonnance datée et signée par le médecin traitant indiquant la prise des médicaments, celui-ci est en droit de le faire. C’est la seule possibilité à envisager</a:t>
            </a:r>
          </a:p>
        </p:txBody>
      </p:sp>
      <p:sp>
        <p:nvSpPr>
          <p:cNvPr id="9" name="Rectangle : coins arrondis 8">
            <a:extLst>
              <a:ext uri="{FF2B5EF4-FFF2-40B4-BE49-F238E27FC236}">
                <a16:creationId xmlns:a16="http://schemas.microsoft.com/office/drawing/2014/main" xmlns="" id="{50F7EFF2-0B8C-4ABC-879F-577F35F28102}"/>
              </a:ext>
            </a:extLst>
          </p:cNvPr>
          <p:cNvSpPr/>
          <p:nvPr/>
        </p:nvSpPr>
        <p:spPr>
          <a:xfrm>
            <a:off x="68826" y="3814917"/>
            <a:ext cx="12044516" cy="2499964"/>
          </a:xfrm>
          <a:prstGeom prst="round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400" dirty="0"/>
              <a:t>Il est important que l’ADVF demande ou se trouve l’armoire à pharmacie, avec le thermomètre  pour agir en conséquence en cas de fièvre présumée. De même, si l’enfant doit prendre un médicament, il est important que l’ADVF puisse savoir où est ranger le médicament et quelle est la posologie prévue ainsi que l’horaire de la prise du médicament. Dans ce cas, il est également utile de bien connaître les éventuelles </a:t>
            </a:r>
            <a:r>
              <a:rPr lang="fr-FR" sz="2400" dirty="0" smtClean="0"/>
              <a:t>appréhensions </a:t>
            </a:r>
            <a:r>
              <a:rPr lang="fr-FR" sz="2400" dirty="0"/>
              <a:t>de l’enfant lors de la prise du médicament.</a:t>
            </a:r>
          </a:p>
        </p:txBody>
      </p:sp>
    </p:spTree>
    <p:extLst>
      <p:ext uri="{BB962C8B-B14F-4D97-AF65-F5344CB8AC3E}">
        <p14:creationId xmlns:p14="http://schemas.microsoft.com/office/powerpoint/2010/main" val="4228052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FA24B6F4-52BC-4DBF-96BB-6EC4F729E15B}"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46</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1538883"/>
          </a:xfrm>
          <a:prstGeom prst="rect">
            <a:avLst/>
          </a:prstGeom>
          <a:noFill/>
        </p:spPr>
        <p:txBody>
          <a:bodyPr wrap="square" rtlCol="0">
            <a:spAutoFit/>
          </a:bodyPr>
          <a:lstStyle/>
          <a:p>
            <a:pPr marL="514350" indent="-514350">
              <a:buFont typeface="+mj-lt"/>
              <a:buAutoNum type="arabicPeriod" startAt="3"/>
            </a:pPr>
            <a:r>
              <a:rPr lang="fr-FR" sz="2800" b="1" dirty="0"/>
              <a:t>L’alimentation :</a:t>
            </a:r>
          </a:p>
          <a:p>
            <a:pPr marL="342900" indent="-342900">
              <a:buFont typeface="+mj-lt"/>
              <a:buAutoNum type="arabicPeriod" startAt="3"/>
            </a:pPr>
            <a:endParaRPr lang="fr-FR" b="1" dirty="0"/>
          </a:p>
          <a:p>
            <a:pPr algn="just"/>
            <a:r>
              <a:rPr lang="fr-FR" sz="2400" u="sng" dirty="0"/>
              <a:t>il existe un grand nombre de questions à poser dans ce domaine. Pour être efficace, un tableau présenté par âge vous est proposé.</a:t>
            </a:r>
            <a:endParaRPr lang="fr-FR" sz="2400" dirty="0"/>
          </a:p>
        </p:txBody>
      </p:sp>
    </p:spTree>
    <p:extLst>
      <p:ext uri="{BB962C8B-B14F-4D97-AF65-F5344CB8AC3E}">
        <p14:creationId xmlns:p14="http://schemas.microsoft.com/office/powerpoint/2010/main" val="174202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658287"/>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D29DCFC3-8025-4763-A264-AB893B95EA8E}"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47</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graphicFrame>
        <p:nvGraphicFramePr>
          <p:cNvPr id="8" name="Tableau 8">
            <a:extLst>
              <a:ext uri="{FF2B5EF4-FFF2-40B4-BE49-F238E27FC236}">
                <a16:creationId xmlns:a16="http://schemas.microsoft.com/office/drawing/2014/main" xmlns="" id="{6123B0CD-AACA-452F-934D-8E770A60E64D}"/>
              </a:ext>
            </a:extLst>
          </p:cNvPr>
          <p:cNvGraphicFramePr>
            <a:graphicFrameLocks noGrp="1"/>
          </p:cNvGraphicFramePr>
          <p:nvPr>
            <p:extLst>
              <p:ext uri="{D42A27DB-BD31-4B8C-83A1-F6EECF244321}">
                <p14:modId xmlns:p14="http://schemas.microsoft.com/office/powerpoint/2010/main" val="2656512182"/>
              </p:ext>
            </p:extLst>
          </p:nvPr>
        </p:nvGraphicFramePr>
        <p:xfrm>
          <a:off x="125734" y="1532608"/>
          <a:ext cx="11940532" cy="4875583"/>
        </p:xfrm>
        <a:graphic>
          <a:graphicData uri="http://schemas.openxmlformats.org/drawingml/2006/table">
            <a:tbl>
              <a:tblPr firstRow="1" bandRow="1">
                <a:tableStyleId>{5C22544A-7EE6-4342-B048-85BDC9FD1C3A}</a:tableStyleId>
              </a:tblPr>
              <a:tblGrid>
                <a:gridCol w="3288145">
                  <a:extLst>
                    <a:ext uri="{9D8B030D-6E8A-4147-A177-3AD203B41FA5}">
                      <a16:colId xmlns:a16="http://schemas.microsoft.com/office/drawing/2014/main" xmlns="" val="4018790255"/>
                    </a:ext>
                  </a:extLst>
                </a:gridCol>
                <a:gridCol w="8652387">
                  <a:extLst>
                    <a:ext uri="{9D8B030D-6E8A-4147-A177-3AD203B41FA5}">
                      <a16:colId xmlns:a16="http://schemas.microsoft.com/office/drawing/2014/main" xmlns="" val="3482385304"/>
                    </a:ext>
                  </a:extLst>
                </a:gridCol>
              </a:tblGrid>
              <a:tr h="700981">
                <a:tc>
                  <a:txBody>
                    <a:bodyPr/>
                    <a:lstStyle/>
                    <a:p>
                      <a:pPr algn="ctr"/>
                      <a:r>
                        <a:rPr lang="fr-FR" sz="2400" dirty="0"/>
                        <a:t>ENFANT DE 3 </a:t>
                      </a:r>
                      <a:r>
                        <a:rPr lang="fr-FR" sz="2400" cap="all" baseline="0" dirty="0"/>
                        <a:t>à </a:t>
                      </a:r>
                      <a:r>
                        <a:rPr lang="fr-FR" sz="2400" dirty="0"/>
                        <a:t>6 MOIS</a:t>
                      </a:r>
                    </a:p>
                  </a:txBody>
                  <a:tcPr anchor="ctr"/>
                </a:tc>
                <a:tc>
                  <a:txBody>
                    <a:bodyPr/>
                    <a:lstStyle/>
                    <a:p>
                      <a:pPr algn="ctr"/>
                      <a:r>
                        <a:rPr lang="fr-FR" sz="2400" cap="all" baseline="0" dirty="0"/>
                        <a:t>Information à recueillir</a:t>
                      </a:r>
                    </a:p>
                  </a:txBody>
                  <a:tcPr anchor="ctr"/>
                </a:tc>
                <a:extLst>
                  <a:ext uri="{0D108BD9-81ED-4DB2-BD59-A6C34878D82A}">
                    <a16:rowId xmlns:a16="http://schemas.microsoft.com/office/drawing/2014/main" xmlns="" val="3825251087"/>
                  </a:ext>
                </a:extLst>
              </a:tr>
              <a:tr h="568574">
                <a:tc rowSpan="6">
                  <a:txBody>
                    <a:bodyPr/>
                    <a:lstStyle/>
                    <a:p>
                      <a:endParaRPr lang="fr-FR" dirty="0"/>
                    </a:p>
                  </a:txBody>
                  <a:tcPr anchor="ctr"/>
                </a:tc>
                <a:tc>
                  <a:txBody>
                    <a:bodyPr/>
                    <a:lstStyle/>
                    <a:p>
                      <a:r>
                        <a:rPr lang="fr-FR" sz="2400" dirty="0"/>
                        <a:t>Combien de biberons le jeunes enfant prend-il pendant l’intervention ?</a:t>
                      </a:r>
                    </a:p>
                  </a:txBody>
                  <a:tcPr anchor="ctr"/>
                </a:tc>
                <a:extLst>
                  <a:ext uri="{0D108BD9-81ED-4DB2-BD59-A6C34878D82A}">
                    <a16:rowId xmlns:a16="http://schemas.microsoft.com/office/drawing/2014/main" xmlns="" val="1026924366"/>
                  </a:ext>
                </a:extLst>
              </a:tr>
              <a:tr h="568574">
                <a:tc vMerge="1">
                  <a:txBody>
                    <a:bodyPr/>
                    <a:lstStyle/>
                    <a:p>
                      <a:endParaRPr lang="fr-FR" dirty="0"/>
                    </a:p>
                  </a:txBody>
                  <a:tcPr/>
                </a:tc>
                <a:tc>
                  <a:txBody>
                    <a:bodyPr/>
                    <a:lstStyle/>
                    <a:p>
                      <a:r>
                        <a:rPr lang="fr-FR" sz="2400" dirty="0"/>
                        <a:t>Quel dosage ?</a:t>
                      </a:r>
                    </a:p>
                    <a:p>
                      <a:r>
                        <a:rPr lang="fr-FR" sz="2400" dirty="0"/>
                        <a:t>		- Rappel = 30 ml = 1 dose de lait maternisé.</a:t>
                      </a:r>
                    </a:p>
                  </a:txBody>
                  <a:tcPr anchor="ctr"/>
                </a:tc>
                <a:extLst>
                  <a:ext uri="{0D108BD9-81ED-4DB2-BD59-A6C34878D82A}">
                    <a16:rowId xmlns:a16="http://schemas.microsoft.com/office/drawing/2014/main" xmlns="" val="733997"/>
                  </a:ext>
                </a:extLst>
              </a:tr>
              <a:tr h="568574">
                <a:tc vMerge="1">
                  <a:txBody>
                    <a:bodyPr/>
                    <a:lstStyle/>
                    <a:p>
                      <a:endParaRPr lang="fr-FR" dirty="0"/>
                    </a:p>
                  </a:txBody>
                  <a:tcPr/>
                </a:tc>
                <a:tc>
                  <a:txBody>
                    <a:bodyPr/>
                    <a:lstStyle/>
                    <a:p>
                      <a:r>
                        <a:rPr lang="fr-FR" sz="2400" dirty="0"/>
                        <a:t>Où se trouvent l’eau et les boites de lait pour préparer les biberons ?</a:t>
                      </a:r>
                    </a:p>
                  </a:txBody>
                  <a:tcPr anchor="ctr"/>
                </a:tc>
                <a:extLst>
                  <a:ext uri="{0D108BD9-81ED-4DB2-BD59-A6C34878D82A}">
                    <a16:rowId xmlns:a16="http://schemas.microsoft.com/office/drawing/2014/main" xmlns="" val="297103070"/>
                  </a:ext>
                </a:extLst>
              </a:tr>
              <a:tr h="568574">
                <a:tc vMerge="1">
                  <a:txBody>
                    <a:bodyPr/>
                    <a:lstStyle/>
                    <a:p>
                      <a:endParaRPr lang="fr-FR" dirty="0"/>
                    </a:p>
                  </a:txBody>
                  <a:tcPr/>
                </a:tc>
                <a:tc>
                  <a:txBody>
                    <a:bodyPr/>
                    <a:lstStyle/>
                    <a:p>
                      <a:r>
                        <a:rPr lang="fr-FR" sz="2400" dirty="0"/>
                        <a:t>Devez-vous prévoir d’ajouter un épaississant ?</a:t>
                      </a:r>
                    </a:p>
                  </a:txBody>
                  <a:tcPr anchor="ctr"/>
                </a:tc>
                <a:extLst>
                  <a:ext uri="{0D108BD9-81ED-4DB2-BD59-A6C34878D82A}">
                    <a16:rowId xmlns:a16="http://schemas.microsoft.com/office/drawing/2014/main" xmlns="" val="1115994107"/>
                  </a:ext>
                </a:extLst>
              </a:tr>
              <a:tr h="568574">
                <a:tc vMerge="1">
                  <a:txBody>
                    <a:bodyPr/>
                    <a:lstStyle/>
                    <a:p>
                      <a:endParaRPr lang="fr-FR" dirty="0"/>
                    </a:p>
                  </a:txBody>
                  <a:tcPr/>
                </a:tc>
                <a:tc>
                  <a:txBody>
                    <a:bodyPr/>
                    <a:lstStyle/>
                    <a:p>
                      <a:r>
                        <a:rPr lang="fr-FR" sz="2400" dirty="0"/>
                        <a:t>À quelle température l’enfant prend-il son biberon ? </a:t>
                      </a:r>
                    </a:p>
                    <a:p>
                      <a:r>
                        <a:rPr lang="fr-FR" sz="2400" dirty="0"/>
                        <a:t>		- Température ambiante ou chaude ?</a:t>
                      </a:r>
                    </a:p>
                  </a:txBody>
                  <a:tcPr anchor="ctr"/>
                </a:tc>
                <a:extLst>
                  <a:ext uri="{0D108BD9-81ED-4DB2-BD59-A6C34878D82A}">
                    <a16:rowId xmlns:a16="http://schemas.microsoft.com/office/drawing/2014/main" xmlns="" val="1174663544"/>
                  </a:ext>
                </a:extLst>
              </a:tr>
              <a:tr h="568574">
                <a:tc vMerge="1">
                  <a:txBody>
                    <a:bodyPr/>
                    <a:lstStyle/>
                    <a:p>
                      <a:endParaRPr lang="fr-FR" dirty="0"/>
                    </a:p>
                  </a:txBody>
                  <a:tcPr/>
                </a:tc>
                <a:tc>
                  <a:txBody>
                    <a:bodyPr/>
                    <a:lstStyle/>
                    <a:p>
                      <a:r>
                        <a:rPr lang="fr-FR" sz="2400" dirty="0"/>
                        <a:t>Se faire montrer le fonctionnement du chauffe biberon.</a:t>
                      </a:r>
                    </a:p>
                  </a:txBody>
                  <a:tcPr anchor="ctr"/>
                </a:tc>
                <a:extLst>
                  <a:ext uri="{0D108BD9-81ED-4DB2-BD59-A6C34878D82A}">
                    <a16:rowId xmlns:a16="http://schemas.microsoft.com/office/drawing/2014/main" xmlns="" val="1794719621"/>
                  </a:ext>
                </a:extLst>
              </a:tr>
            </a:tbl>
          </a:graphicData>
        </a:graphic>
      </p:graphicFrame>
      <p:pic>
        <p:nvPicPr>
          <p:cNvPr id="9" name="Image 8">
            <a:extLst>
              <a:ext uri="{FF2B5EF4-FFF2-40B4-BE49-F238E27FC236}">
                <a16:creationId xmlns:a16="http://schemas.microsoft.com/office/drawing/2014/main" xmlns="" id="{1BF5BA84-4E8C-4285-BA77-A4D3A98AF35D}"/>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rot="19657108">
            <a:off x="1028942" y="3980615"/>
            <a:ext cx="985413" cy="1108589"/>
          </a:xfrm>
          <a:prstGeom prst="rect">
            <a:avLst/>
          </a:prstGeom>
        </p:spPr>
      </p:pic>
    </p:spTree>
    <p:extLst>
      <p:ext uri="{BB962C8B-B14F-4D97-AF65-F5344CB8AC3E}">
        <p14:creationId xmlns:p14="http://schemas.microsoft.com/office/powerpoint/2010/main" val="2874913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D33C991C-CCEF-4ABF-8B9E-7827D2B46FF3}"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48</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graphicFrame>
        <p:nvGraphicFramePr>
          <p:cNvPr id="8" name="Tableau 8">
            <a:extLst>
              <a:ext uri="{FF2B5EF4-FFF2-40B4-BE49-F238E27FC236}">
                <a16:creationId xmlns:a16="http://schemas.microsoft.com/office/drawing/2014/main" xmlns="" id="{6123B0CD-AACA-452F-934D-8E770A60E64D}"/>
              </a:ext>
            </a:extLst>
          </p:cNvPr>
          <p:cNvGraphicFramePr>
            <a:graphicFrameLocks noGrp="1"/>
          </p:cNvGraphicFramePr>
          <p:nvPr>
            <p:extLst>
              <p:ext uri="{D42A27DB-BD31-4B8C-83A1-F6EECF244321}">
                <p14:modId xmlns:p14="http://schemas.microsoft.com/office/powerpoint/2010/main" val="2143789898"/>
              </p:ext>
            </p:extLst>
          </p:nvPr>
        </p:nvGraphicFramePr>
        <p:xfrm>
          <a:off x="123649" y="2131060"/>
          <a:ext cx="11940532" cy="2975277"/>
        </p:xfrm>
        <a:graphic>
          <a:graphicData uri="http://schemas.openxmlformats.org/drawingml/2006/table">
            <a:tbl>
              <a:tblPr firstRow="1" bandRow="1">
                <a:tableStyleId>{5C22544A-7EE6-4342-B048-85BDC9FD1C3A}</a:tableStyleId>
              </a:tblPr>
              <a:tblGrid>
                <a:gridCol w="3288145">
                  <a:extLst>
                    <a:ext uri="{9D8B030D-6E8A-4147-A177-3AD203B41FA5}">
                      <a16:colId xmlns:a16="http://schemas.microsoft.com/office/drawing/2014/main" xmlns="" val="4018790255"/>
                    </a:ext>
                  </a:extLst>
                </a:gridCol>
                <a:gridCol w="8652387">
                  <a:extLst>
                    <a:ext uri="{9D8B030D-6E8A-4147-A177-3AD203B41FA5}">
                      <a16:colId xmlns:a16="http://schemas.microsoft.com/office/drawing/2014/main" xmlns="" val="3482385304"/>
                    </a:ext>
                  </a:extLst>
                </a:gridCol>
              </a:tblGrid>
              <a:tr h="700981">
                <a:tc>
                  <a:txBody>
                    <a:bodyPr/>
                    <a:lstStyle/>
                    <a:p>
                      <a:pPr algn="ctr"/>
                      <a:r>
                        <a:rPr lang="fr-FR" sz="2400" dirty="0"/>
                        <a:t>ENFANT DE 3 </a:t>
                      </a:r>
                      <a:r>
                        <a:rPr lang="fr-FR" sz="2400" cap="all" baseline="0" dirty="0"/>
                        <a:t>à </a:t>
                      </a:r>
                      <a:r>
                        <a:rPr lang="fr-FR" sz="2400" dirty="0"/>
                        <a:t>6 MOIS</a:t>
                      </a:r>
                    </a:p>
                  </a:txBody>
                  <a:tcPr anchor="ctr"/>
                </a:tc>
                <a:tc>
                  <a:txBody>
                    <a:bodyPr/>
                    <a:lstStyle/>
                    <a:p>
                      <a:pPr algn="ctr"/>
                      <a:r>
                        <a:rPr lang="fr-FR" sz="2400" cap="all" baseline="0" dirty="0"/>
                        <a:t>Information à recueillir</a:t>
                      </a:r>
                    </a:p>
                  </a:txBody>
                  <a:tcPr anchor="ctr"/>
                </a:tc>
                <a:extLst>
                  <a:ext uri="{0D108BD9-81ED-4DB2-BD59-A6C34878D82A}">
                    <a16:rowId xmlns:a16="http://schemas.microsoft.com/office/drawing/2014/main" xmlns="" val="3825251087"/>
                  </a:ext>
                </a:extLst>
              </a:tr>
              <a:tr h="568574">
                <a:tc rowSpan="4">
                  <a:txBody>
                    <a:bodyPr/>
                    <a:lstStyle/>
                    <a:p>
                      <a:endParaRPr lang="fr-FR" dirty="0"/>
                    </a:p>
                  </a:txBody>
                  <a:tcPr anchor="ctr"/>
                </a:tc>
                <a:tc>
                  <a:txBody>
                    <a:bodyPr/>
                    <a:lstStyle/>
                    <a:p>
                      <a:r>
                        <a:rPr lang="fr-FR" sz="2400" dirty="0"/>
                        <a:t>Devez –vous stérilisez les biberons, si oui comment ?</a:t>
                      </a:r>
                    </a:p>
                  </a:txBody>
                  <a:tcPr anchor="ctr"/>
                </a:tc>
                <a:extLst>
                  <a:ext uri="{0D108BD9-81ED-4DB2-BD59-A6C34878D82A}">
                    <a16:rowId xmlns:a16="http://schemas.microsoft.com/office/drawing/2014/main" xmlns="" val="1026924366"/>
                  </a:ext>
                </a:extLst>
              </a:tr>
              <a:tr h="568574">
                <a:tc vMerge="1">
                  <a:txBody>
                    <a:bodyPr/>
                    <a:lstStyle/>
                    <a:p>
                      <a:endParaRPr lang="fr-FR" dirty="0"/>
                    </a:p>
                  </a:txBody>
                  <a:tcPr/>
                </a:tc>
                <a:tc>
                  <a:txBody>
                    <a:bodyPr/>
                    <a:lstStyle/>
                    <a:p>
                      <a:r>
                        <a:rPr lang="fr-FR" sz="2400" dirty="0"/>
                        <a:t>L’enfant boit il facilement ?</a:t>
                      </a:r>
                    </a:p>
                  </a:txBody>
                  <a:tcPr anchor="ctr"/>
                </a:tc>
                <a:extLst>
                  <a:ext uri="{0D108BD9-81ED-4DB2-BD59-A6C34878D82A}">
                    <a16:rowId xmlns:a16="http://schemas.microsoft.com/office/drawing/2014/main" xmlns="" val="733997"/>
                  </a:ext>
                </a:extLst>
              </a:tr>
              <a:tr h="568574">
                <a:tc vMerge="1">
                  <a:txBody>
                    <a:bodyPr/>
                    <a:lstStyle/>
                    <a:p>
                      <a:endParaRPr lang="fr-FR" dirty="0"/>
                    </a:p>
                  </a:txBody>
                  <a:tcPr/>
                </a:tc>
                <a:tc>
                  <a:txBody>
                    <a:bodyPr/>
                    <a:lstStyle/>
                    <a:p>
                      <a:r>
                        <a:rPr lang="fr-FR" sz="2400" dirty="0"/>
                        <a:t>Quelles sont les conditions dans lesquelles il fait son rôt ?</a:t>
                      </a:r>
                    </a:p>
                  </a:txBody>
                  <a:tcPr anchor="ctr"/>
                </a:tc>
                <a:extLst>
                  <a:ext uri="{0D108BD9-81ED-4DB2-BD59-A6C34878D82A}">
                    <a16:rowId xmlns:a16="http://schemas.microsoft.com/office/drawing/2014/main" xmlns="" val="297103070"/>
                  </a:ext>
                </a:extLst>
              </a:tr>
              <a:tr h="568574">
                <a:tc vMerge="1">
                  <a:txBody>
                    <a:bodyPr/>
                    <a:lstStyle/>
                    <a:p>
                      <a:endParaRPr lang="fr-FR" dirty="0"/>
                    </a:p>
                  </a:txBody>
                  <a:tcPr/>
                </a:tc>
                <a:tc>
                  <a:txBody>
                    <a:bodyPr/>
                    <a:lstStyle/>
                    <a:p>
                      <a:r>
                        <a:rPr lang="fr-FR" sz="2400" dirty="0"/>
                        <a:t>Est-il passé à l’alimentation diversifiée ?</a:t>
                      </a:r>
                    </a:p>
                  </a:txBody>
                  <a:tcPr anchor="ctr"/>
                </a:tc>
                <a:extLst>
                  <a:ext uri="{0D108BD9-81ED-4DB2-BD59-A6C34878D82A}">
                    <a16:rowId xmlns:a16="http://schemas.microsoft.com/office/drawing/2014/main" xmlns="" val="1115994107"/>
                  </a:ext>
                </a:extLst>
              </a:tr>
            </a:tbl>
          </a:graphicData>
        </a:graphic>
      </p:graphicFrame>
      <p:pic>
        <p:nvPicPr>
          <p:cNvPr id="9" name="Image 8">
            <a:extLst>
              <a:ext uri="{FF2B5EF4-FFF2-40B4-BE49-F238E27FC236}">
                <a16:creationId xmlns:a16="http://schemas.microsoft.com/office/drawing/2014/main" xmlns="" id="{1BF5BA84-4E8C-4285-BA77-A4D3A98AF35D}"/>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rot="19657108">
            <a:off x="1031293" y="3430811"/>
            <a:ext cx="985413" cy="1108589"/>
          </a:xfrm>
          <a:prstGeom prst="rect">
            <a:avLst/>
          </a:prstGeom>
        </p:spPr>
      </p:pic>
    </p:spTree>
    <p:extLst>
      <p:ext uri="{BB962C8B-B14F-4D97-AF65-F5344CB8AC3E}">
        <p14:creationId xmlns:p14="http://schemas.microsoft.com/office/powerpoint/2010/main" val="2111601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DE4243BE-BE80-4683-B6E6-33696018CACD}"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49</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graphicFrame>
        <p:nvGraphicFramePr>
          <p:cNvPr id="8" name="Tableau 8">
            <a:extLst>
              <a:ext uri="{FF2B5EF4-FFF2-40B4-BE49-F238E27FC236}">
                <a16:creationId xmlns:a16="http://schemas.microsoft.com/office/drawing/2014/main" xmlns="" id="{6123B0CD-AACA-452F-934D-8E770A60E64D}"/>
              </a:ext>
            </a:extLst>
          </p:cNvPr>
          <p:cNvGraphicFramePr>
            <a:graphicFrameLocks noGrp="1"/>
          </p:cNvGraphicFramePr>
          <p:nvPr>
            <p:extLst>
              <p:ext uri="{D42A27DB-BD31-4B8C-83A1-F6EECF244321}">
                <p14:modId xmlns:p14="http://schemas.microsoft.com/office/powerpoint/2010/main" val="3704723515"/>
              </p:ext>
            </p:extLst>
          </p:nvPr>
        </p:nvGraphicFramePr>
        <p:xfrm>
          <a:off x="125734" y="1944248"/>
          <a:ext cx="11940532" cy="4299966"/>
        </p:xfrm>
        <a:graphic>
          <a:graphicData uri="http://schemas.openxmlformats.org/drawingml/2006/table">
            <a:tbl>
              <a:tblPr firstRow="1" bandRow="1">
                <a:tableStyleId>{5C22544A-7EE6-4342-B048-85BDC9FD1C3A}</a:tableStyleId>
              </a:tblPr>
              <a:tblGrid>
                <a:gridCol w="3288145">
                  <a:extLst>
                    <a:ext uri="{9D8B030D-6E8A-4147-A177-3AD203B41FA5}">
                      <a16:colId xmlns:a16="http://schemas.microsoft.com/office/drawing/2014/main" xmlns="" val="4018790255"/>
                    </a:ext>
                  </a:extLst>
                </a:gridCol>
                <a:gridCol w="8652387">
                  <a:extLst>
                    <a:ext uri="{9D8B030D-6E8A-4147-A177-3AD203B41FA5}">
                      <a16:colId xmlns:a16="http://schemas.microsoft.com/office/drawing/2014/main" xmlns="" val="3482385304"/>
                    </a:ext>
                  </a:extLst>
                </a:gridCol>
              </a:tblGrid>
              <a:tr h="550926">
                <a:tc>
                  <a:txBody>
                    <a:bodyPr/>
                    <a:lstStyle/>
                    <a:p>
                      <a:pPr algn="ctr"/>
                      <a:r>
                        <a:rPr lang="fr-FR" sz="2400" dirty="0"/>
                        <a:t>ENFANT «</a:t>
                      </a:r>
                      <a:r>
                        <a:rPr lang="fr-FR" sz="2400" cap="all" baseline="0" dirty="0"/>
                        <a:t> Grand </a:t>
                      </a:r>
                      <a:r>
                        <a:rPr lang="fr-FR" sz="2400" dirty="0"/>
                        <a:t>»</a:t>
                      </a:r>
                    </a:p>
                  </a:txBody>
                  <a:tcPr anchor="ctr"/>
                </a:tc>
                <a:tc>
                  <a:txBody>
                    <a:bodyPr/>
                    <a:lstStyle/>
                    <a:p>
                      <a:pPr algn="ctr"/>
                      <a:r>
                        <a:rPr lang="fr-FR" sz="2400" cap="all" baseline="0" dirty="0"/>
                        <a:t>Information à recueillir</a:t>
                      </a:r>
                    </a:p>
                  </a:txBody>
                  <a:tcPr anchor="ctr"/>
                </a:tc>
                <a:extLst>
                  <a:ext uri="{0D108BD9-81ED-4DB2-BD59-A6C34878D82A}">
                    <a16:rowId xmlns:a16="http://schemas.microsoft.com/office/drawing/2014/main" xmlns="" val="3825251087"/>
                  </a:ext>
                </a:extLst>
              </a:tr>
              <a:tr h="446863">
                <a:tc rowSpan="5">
                  <a:txBody>
                    <a:bodyPr/>
                    <a:lstStyle/>
                    <a:p>
                      <a:endParaRPr lang="fr-FR" dirty="0"/>
                    </a:p>
                  </a:txBody>
                  <a:tcPr anchor="ctr"/>
                </a:tc>
                <a:tc>
                  <a:txBody>
                    <a:bodyPr/>
                    <a:lstStyle/>
                    <a:p>
                      <a:r>
                        <a:rPr lang="fr-FR" sz="2400" dirty="0"/>
                        <a:t>Les repas sont-ils prêts ou est-ce vous qui allez les préparer ?</a:t>
                      </a:r>
                    </a:p>
                  </a:txBody>
                  <a:tcPr anchor="ctr"/>
                </a:tc>
                <a:extLst>
                  <a:ext uri="{0D108BD9-81ED-4DB2-BD59-A6C34878D82A}">
                    <a16:rowId xmlns:a16="http://schemas.microsoft.com/office/drawing/2014/main" xmlns="" val="1026924366"/>
                  </a:ext>
                </a:extLst>
              </a:tr>
              <a:tr h="446863">
                <a:tc vMerge="1">
                  <a:txBody>
                    <a:bodyPr/>
                    <a:lstStyle/>
                    <a:p>
                      <a:endParaRPr lang="fr-FR" dirty="0"/>
                    </a:p>
                  </a:txBody>
                  <a:tcPr/>
                </a:tc>
                <a:tc>
                  <a:txBody>
                    <a:bodyPr/>
                    <a:lstStyle/>
                    <a:p>
                      <a:r>
                        <a:rPr lang="fr-FR" sz="2400" dirty="0"/>
                        <a:t>Quels sont les goûts de l’enfants ? Ses saveurs préférées ?</a:t>
                      </a:r>
                    </a:p>
                  </a:txBody>
                  <a:tcPr anchor="ctr"/>
                </a:tc>
                <a:extLst>
                  <a:ext uri="{0D108BD9-81ED-4DB2-BD59-A6C34878D82A}">
                    <a16:rowId xmlns:a16="http://schemas.microsoft.com/office/drawing/2014/main" xmlns="" val="733997"/>
                  </a:ext>
                </a:extLst>
              </a:tr>
              <a:tr h="446863">
                <a:tc vMerge="1">
                  <a:txBody>
                    <a:bodyPr/>
                    <a:lstStyle/>
                    <a:p>
                      <a:endParaRPr lang="fr-FR" dirty="0"/>
                    </a:p>
                  </a:txBody>
                  <a:tcPr/>
                </a:tc>
                <a:tc>
                  <a:txBody>
                    <a:bodyPr/>
                    <a:lstStyle/>
                    <a:p>
                      <a:r>
                        <a:rPr lang="fr-FR" sz="2400" dirty="0"/>
                        <a:t>Demander à ce que les parents vous montrent les ingrédient à cuisiner « à préparer »</a:t>
                      </a:r>
                    </a:p>
                  </a:txBody>
                  <a:tcPr anchor="ctr"/>
                </a:tc>
                <a:extLst>
                  <a:ext uri="{0D108BD9-81ED-4DB2-BD59-A6C34878D82A}">
                    <a16:rowId xmlns:a16="http://schemas.microsoft.com/office/drawing/2014/main" xmlns="" val="297103070"/>
                  </a:ext>
                </a:extLst>
              </a:tr>
              <a:tr h="417619">
                <a:tc vMerge="1">
                  <a:txBody>
                    <a:bodyPr/>
                    <a:lstStyle/>
                    <a:p>
                      <a:endParaRPr lang="fr-FR" dirty="0"/>
                    </a:p>
                  </a:txBody>
                  <a:tcPr/>
                </a:tc>
                <a:tc>
                  <a:txBody>
                    <a:bodyPr/>
                    <a:lstStyle/>
                    <a:p>
                      <a:r>
                        <a:rPr lang="fr-FR" sz="2400" dirty="0"/>
                        <a:t>Selon la durée de l’intervention, penser au goûter</a:t>
                      </a:r>
                    </a:p>
                  </a:txBody>
                  <a:tcPr anchor="ctr"/>
                </a:tc>
                <a:extLst>
                  <a:ext uri="{0D108BD9-81ED-4DB2-BD59-A6C34878D82A}">
                    <a16:rowId xmlns:a16="http://schemas.microsoft.com/office/drawing/2014/main" xmlns="" val="1115994107"/>
                  </a:ext>
                </a:extLst>
              </a:tr>
              <a:tr h="417619">
                <a:tc vMerge="1">
                  <a:txBody>
                    <a:bodyPr/>
                    <a:lstStyle/>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t>Identifier les souhaits des parents, certains parents par exemple ne souhaite pas que leurs enfants ne grignotent pas entre les repas, boivent de sodas ou mange des bonbons. N’hésiter à reformuler ce que vous avez compris.</a:t>
                      </a:r>
                    </a:p>
                  </a:txBody>
                  <a:tcPr anchor="ctr"/>
                </a:tc>
                <a:extLst>
                  <a:ext uri="{0D108BD9-81ED-4DB2-BD59-A6C34878D82A}">
                    <a16:rowId xmlns:a16="http://schemas.microsoft.com/office/drawing/2014/main" xmlns="" val="1026009856"/>
                  </a:ext>
                </a:extLst>
              </a:tr>
            </a:tbl>
          </a:graphicData>
        </a:graphic>
      </p:graphicFrame>
      <p:pic>
        <p:nvPicPr>
          <p:cNvPr id="7" name="Image 6">
            <a:extLst>
              <a:ext uri="{FF2B5EF4-FFF2-40B4-BE49-F238E27FC236}">
                <a16:creationId xmlns:a16="http://schemas.microsoft.com/office/drawing/2014/main" xmlns="" id="{47EBBEC8-8F4D-41CB-B5D0-D33119142E99}"/>
              </a:ext>
            </a:extLst>
          </p:cNvPr>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artisticPastelsSmooth/>
                    </a14:imgEffect>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635819" y="3657870"/>
            <a:ext cx="1776361" cy="1332271"/>
          </a:xfrm>
          <a:prstGeom prst="rect">
            <a:avLst/>
          </a:prstGeom>
        </p:spPr>
      </p:pic>
    </p:spTree>
    <p:extLst>
      <p:ext uri="{BB962C8B-B14F-4D97-AF65-F5344CB8AC3E}">
        <p14:creationId xmlns:p14="http://schemas.microsoft.com/office/powerpoint/2010/main" val="18459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F650EBA1-B966-4A00-8452-1506FFE8685D}"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5</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1938992"/>
          </a:xfrm>
          <a:prstGeom prst="rect">
            <a:avLst/>
          </a:prstGeom>
          <a:noFill/>
        </p:spPr>
        <p:txBody>
          <a:bodyPr wrap="square" rtlCol="0">
            <a:spAutoFit/>
          </a:bodyPr>
          <a:lstStyle/>
          <a:p>
            <a:r>
              <a:rPr lang="fr-FR" sz="2400" dirty="0"/>
              <a:t>Il s’agit d’une garde active car la garde d’enfant saisit les occasions de la vie courante pour consolider les apprentissages fondamentaux (sécurité, hygiène, habitudes alimentaires, respect des autres enfants, adultes…). Elle doit réagir aux situations d’urgence. Elle doit veiller au respect du temps consacré au travail scolaire sans toutefois effectuer du soutien scolaire.</a:t>
            </a:r>
          </a:p>
        </p:txBody>
      </p:sp>
      <p:sp>
        <p:nvSpPr>
          <p:cNvPr id="3" name="Rectangle : coins arrondis 2">
            <a:extLst>
              <a:ext uri="{FF2B5EF4-FFF2-40B4-BE49-F238E27FC236}">
                <a16:creationId xmlns:a16="http://schemas.microsoft.com/office/drawing/2014/main" xmlns="" id="{2FE56AFE-4062-4F84-B6C3-2B3DA0B2E36C}"/>
              </a:ext>
            </a:extLst>
          </p:cNvPr>
          <p:cNvSpPr/>
          <p:nvPr/>
        </p:nvSpPr>
        <p:spPr>
          <a:xfrm>
            <a:off x="369455" y="4473677"/>
            <a:ext cx="11665229" cy="1882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a:t>Elle effectue les tâches indispensables au maintien de la qualité de cette activité :</a:t>
            </a:r>
          </a:p>
          <a:p>
            <a:pPr marL="342900" indent="-342900">
              <a:buFontTx/>
              <a:buChar char="-"/>
            </a:pPr>
            <a:r>
              <a:rPr lang="fr-FR" sz="2400" dirty="0"/>
              <a:t>Organiser et développer l’activité</a:t>
            </a:r>
          </a:p>
          <a:p>
            <a:pPr marL="342900" indent="-342900">
              <a:buFontTx/>
              <a:buChar char="-"/>
            </a:pPr>
            <a:r>
              <a:rPr lang="fr-FR" sz="2400" dirty="0"/>
              <a:t>Se préserver dans les situations difficiles en utilisant les réseaux et ressources d’associations…</a:t>
            </a:r>
          </a:p>
        </p:txBody>
      </p:sp>
    </p:spTree>
    <p:extLst>
      <p:ext uri="{BB962C8B-B14F-4D97-AF65-F5344CB8AC3E}">
        <p14:creationId xmlns:p14="http://schemas.microsoft.com/office/powerpoint/2010/main" val="327781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2A5C7134-70B2-493F-94A4-C9B92F367ED0}"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50</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graphicFrame>
        <p:nvGraphicFramePr>
          <p:cNvPr id="8" name="Tableau 8">
            <a:extLst>
              <a:ext uri="{FF2B5EF4-FFF2-40B4-BE49-F238E27FC236}">
                <a16:creationId xmlns:a16="http://schemas.microsoft.com/office/drawing/2014/main" xmlns="" id="{6123B0CD-AACA-452F-934D-8E770A60E64D}"/>
              </a:ext>
            </a:extLst>
          </p:cNvPr>
          <p:cNvGraphicFramePr>
            <a:graphicFrameLocks noGrp="1"/>
          </p:cNvGraphicFramePr>
          <p:nvPr>
            <p:extLst>
              <p:ext uri="{D42A27DB-BD31-4B8C-83A1-F6EECF244321}">
                <p14:modId xmlns:p14="http://schemas.microsoft.com/office/powerpoint/2010/main" val="735921073"/>
              </p:ext>
            </p:extLst>
          </p:nvPr>
        </p:nvGraphicFramePr>
        <p:xfrm>
          <a:off x="123649" y="2131061"/>
          <a:ext cx="11940532" cy="2196846"/>
        </p:xfrm>
        <a:graphic>
          <a:graphicData uri="http://schemas.openxmlformats.org/drawingml/2006/table">
            <a:tbl>
              <a:tblPr firstRow="1" bandRow="1">
                <a:tableStyleId>{5C22544A-7EE6-4342-B048-85BDC9FD1C3A}</a:tableStyleId>
              </a:tblPr>
              <a:tblGrid>
                <a:gridCol w="3288145">
                  <a:extLst>
                    <a:ext uri="{9D8B030D-6E8A-4147-A177-3AD203B41FA5}">
                      <a16:colId xmlns:a16="http://schemas.microsoft.com/office/drawing/2014/main" xmlns="" val="4018790255"/>
                    </a:ext>
                  </a:extLst>
                </a:gridCol>
                <a:gridCol w="8652387">
                  <a:extLst>
                    <a:ext uri="{9D8B030D-6E8A-4147-A177-3AD203B41FA5}">
                      <a16:colId xmlns:a16="http://schemas.microsoft.com/office/drawing/2014/main" xmlns="" val="3482385304"/>
                    </a:ext>
                  </a:extLst>
                </a:gridCol>
              </a:tblGrid>
              <a:tr h="550926">
                <a:tc>
                  <a:txBody>
                    <a:bodyPr/>
                    <a:lstStyle/>
                    <a:p>
                      <a:pPr algn="ctr"/>
                      <a:r>
                        <a:rPr lang="fr-FR" sz="2400" dirty="0"/>
                        <a:t>ENFANT «</a:t>
                      </a:r>
                      <a:r>
                        <a:rPr lang="fr-FR" sz="2400" cap="all" baseline="0" dirty="0"/>
                        <a:t> Grand </a:t>
                      </a:r>
                      <a:r>
                        <a:rPr lang="fr-FR" sz="2400" dirty="0"/>
                        <a:t>»</a:t>
                      </a:r>
                    </a:p>
                  </a:txBody>
                  <a:tcPr/>
                </a:tc>
                <a:tc>
                  <a:txBody>
                    <a:bodyPr/>
                    <a:lstStyle/>
                    <a:p>
                      <a:pPr algn="ctr"/>
                      <a:r>
                        <a:rPr lang="fr-FR" sz="2400" cap="all" baseline="0" dirty="0"/>
                        <a:t>Information à recueillir</a:t>
                      </a:r>
                    </a:p>
                  </a:txBody>
                  <a:tcPr/>
                </a:tc>
                <a:extLst>
                  <a:ext uri="{0D108BD9-81ED-4DB2-BD59-A6C34878D82A}">
                    <a16:rowId xmlns:a16="http://schemas.microsoft.com/office/drawing/2014/main" xmlns="" val="3825251087"/>
                  </a:ext>
                </a:extLst>
              </a:tr>
              <a:tr h="446863">
                <a:tc rowSpan="2">
                  <a:txBody>
                    <a:bodyPr/>
                    <a:lstStyle/>
                    <a:p>
                      <a:endParaRPr lang="fr-FR" dirty="0"/>
                    </a:p>
                  </a:txBody>
                  <a:tcPr/>
                </a:tc>
                <a:tc>
                  <a:txBody>
                    <a:bodyPr/>
                    <a:lstStyle/>
                    <a:p>
                      <a:r>
                        <a:rPr lang="fr-FR" sz="2400" dirty="0"/>
                        <a:t>Recueillir les rites alimentaires : halal, casher, végétarien et les respecter</a:t>
                      </a:r>
                    </a:p>
                  </a:txBody>
                  <a:tcPr/>
                </a:tc>
                <a:extLst>
                  <a:ext uri="{0D108BD9-81ED-4DB2-BD59-A6C34878D82A}">
                    <a16:rowId xmlns:a16="http://schemas.microsoft.com/office/drawing/2014/main" xmlns="" val="1794719621"/>
                  </a:ext>
                </a:extLst>
              </a:tr>
              <a:tr h="446863">
                <a:tc vMerge="1">
                  <a:txBody>
                    <a:bodyPr/>
                    <a:lstStyle/>
                    <a:p>
                      <a:endParaRPr lang="fr-FR" dirty="0"/>
                    </a:p>
                  </a:txBody>
                  <a:tcPr/>
                </a:tc>
                <a:tc>
                  <a:txBody>
                    <a:bodyPr/>
                    <a:lstStyle/>
                    <a:p>
                      <a:r>
                        <a:rPr lang="fr-FR" sz="2400" dirty="0"/>
                        <a:t>L’enfant mange-t-il facilement ou devez vous le stimuler lors des repas ?</a:t>
                      </a:r>
                    </a:p>
                  </a:txBody>
                  <a:tcPr/>
                </a:tc>
                <a:extLst>
                  <a:ext uri="{0D108BD9-81ED-4DB2-BD59-A6C34878D82A}">
                    <a16:rowId xmlns:a16="http://schemas.microsoft.com/office/drawing/2014/main" xmlns="" val="1006253388"/>
                  </a:ext>
                </a:extLst>
              </a:tr>
            </a:tbl>
          </a:graphicData>
        </a:graphic>
      </p:graphicFrame>
      <p:pic>
        <p:nvPicPr>
          <p:cNvPr id="7" name="Image 6">
            <a:extLst>
              <a:ext uri="{FF2B5EF4-FFF2-40B4-BE49-F238E27FC236}">
                <a16:creationId xmlns:a16="http://schemas.microsoft.com/office/drawing/2014/main" xmlns="" id="{47EBBEC8-8F4D-41CB-B5D0-D33119142E99}"/>
              </a:ext>
            </a:extLst>
          </p:cNvPr>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artisticPastelsSmooth/>
                    </a14:imgEffect>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838200" y="2762864"/>
            <a:ext cx="1776361" cy="1332271"/>
          </a:xfrm>
          <a:prstGeom prst="rect">
            <a:avLst/>
          </a:prstGeom>
        </p:spPr>
      </p:pic>
      <p:sp>
        <p:nvSpPr>
          <p:cNvPr id="3" name="Rectangle : coins arrondis 2">
            <a:extLst>
              <a:ext uri="{FF2B5EF4-FFF2-40B4-BE49-F238E27FC236}">
                <a16:creationId xmlns:a16="http://schemas.microsoft.com/office/drawing/2014/main" xmlns="" id="{A479402F-414C-417F-96C6-5365DD4D18F3}"/>
              </a:ext>
            </a:extLst>
          </p:cNvPr>
          <p:cNvSpPr/>
          <p:nvPr/>
        </p:nvSpPr>
        <p:spPr>
          <a:xfrm>
            <a:off x="19665" y="4524978"/>
            <a:ext cx="12044516" cy="1831371"/>
          </a:xfrm>
          <a:prstGeom prst="round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400" dirty="0"/>
              <a:t>Le nombre d’informations à recueillir  est déjà important à ce stade. Vous pouvez prendre un carnet et noter ce que les parents vont vous dire. Penser à faire respecter les règles d’hygiène de base, comme le fait de se laver les mains avant de passer à table pour les plus grands et de se brosser les dents après chaque repas selon les habitudes de la familles</a:t>
            </a:r>
          </a:p>
        </p:txBody>
      </p:sp>
    </p:spTree>
    <p:extLst>
      <p:ext uri="{BB962C8B-B14F-4D97-AF65-F5344CB8AC3E}">
        <p14:creationId xmlns:p14="http://schemas.microsoft.com/office/powerpoint/2010/main" val="2665965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B4071079-78E7-4DCE-AD74-A0E4EAC6D51B}"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51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3" name="Rectangle 2">
            <a:extLst>
              <a:ext uri="{FF2B5EF4-FFF2-40B4-BE49-F238E27FC236}">
                <a16:creationId xmlns:a16="http://schemas.microsoft.com/office/drawing/2014/main" xmlns="" id="{DC63B0CC-D28B-402F-88E1-4222E776E60F}"/>
              </a:ext>
            </a:extLst>
          </p:cNvPr>
          <p:cNvSpPr/>
          <p:nvPr/>
        </p:nvSpPr>
        <p:spPr>
          <a:xfrm>
            <a:off x="3112718" y="2967335"/>
            <a:ext cx="5966570" cy="923330"/>
          </a:xfrm>
          <a:prstGeom prst="rect">
            <a:avLst/>
          </a:prstGeom>
        </p:spPr>
        <p:style>
          <a:lnRef idx="1">
            <a:schemeClr val="accent1"/>
          </a:lnRef>
          <a:fillRef idx="2">
            <a:schemeClr val="accent1"/>
          </a:fillRef>
          <a:effectRef idx="1">
            <a:schemeClr val="accent1"/>
          </a:effectRef>
          <a:fontRef idx="minor">
            <a:schemeClr val="dk1"/>
          </a:fontRef>
        </p:style>
        <p:txBody>
          <a:bodyPr wrap="none" lIns="91440" tIns="45720" rIns="91440" bIns="45720">
            <a:spAutoFit/>
          </a:bodyPr>
          <a:lstStyle/>
          <a:p>
            <a:pPr algn="ctr"/>
            <a:r>
              <a:rPr lang="fr-FR" sz="5400" b="1" cap="none" spc="0" dirty="0">
                <a:ln w="12700">
                  <a:solidFill>
                    <a:schemeClr val="accent1">
                      <a:lumMod val="50000"/>
                    </a:schemeClr>
                  </a:solidFill>
                  <a:prstDash val="solid"/>
                </a:ln>
                <a:solidFill>
                  <a:srgbClr val="C00000"/>
                </a:solidFill>
                <a:effectLst>
                  <a:outerShdw dist="38100" dir="2640000" algn="bl" rotWithShape="0">
                    <a:schemeClr val="accent1"/>
                  </a:outerShdw>
                </a:effectLst>
              </a:rPr>
              <a:t>Le Lavage des mains</a:t>
            </a:r>
          </a:p>
        </p:txBody>
      </p:sp>
      <p:sp>
        <p:nvSpPr>
          <p:cNvPr id="8" name="Rectangle 7">
            <a:extLst>
              <a:ext uri="{FF2B5EF4-FFF2-40B4-BE49-F238E27FC236}">
                <a16:creationId xmlns:a16="http://schemas.microsoft.com/office/drawing/2014/main" xmlns="" id="{F52C9A5D-5E37-4D41-A847-67A240A9DF25}"/>
              </a:ext>
            </a:extLst>
          </p:cNvPr>
          <p:cNvSpPr/>
          <p:nvPr/>
        </p:nvSpPr>
        <p:spPr>
          <a:xfrm>
            <a:off x="455775" y="4009554"/>
            <a:ext cx="11280459" cy="830997"/>
          </a:xfrm>
          <a:prstGeom prst="rect">
            <a:avLst/>
          </a:prstGeom>
        </p:spPr>
        <p:style>
          <a:lnRef idx="1">
            <a:schemeClr val="accent2"/>
          </a:lnRef>
          <a:fillRef idx="2">
            <a:schemeClr val="accent2"/>
          </a:fillRef>
          <a:effectRef idx="1">
            <a:schemeClr val="accent2"/>
          </a:effectRef>
          <a:fontRef idx="minor">
            <a:schemeClr val="dk1"/>
          </a:fontRef>
        </p:style>
        <p:txBody>
          <a:bodyPr wrap="none" lIns="91440" tIns="45720" rIns="91440" bIns="45720">
            <a:spAutoFit/>
          </a:bodyPr>
          <a:lstStyle/>
          <a:p>
            <a:pPr algn="ctr"/>
            <a:r>
              <a:rPr lang="fr-FR" sz="4800" b="1" dirty="0">
                <a:ln w="22225">
                  <a:solidFill>
                    <a:schemeClr val="accent2"/>
                  </a:solidFill>
                  <a:prstDash val="solid"/>
                </a:ln>
                <a:solidFill>
                  <a:schemeClr val="tx1">
                    <a:lumMod val="50000"/>
                    <a:lumOff val="50000"/>
                  </a:schemeClr>
                </a:solidFill>
              </a:rPr>
              <a:t>Quelle est la bonne technique selon l’OMS?</a:t>
            </a:r>
          </a:p>
        </p:txBody>
      </p:sp>
    </p:spTree>
    <p:extLst>
      <p:ext uri="{BB962C8B-B14F-4D97-AF65-F5344CB8AC3E}">
        <p14:creationId xmlns:p14="http://schemas.microsoft.com/office/powerpoint/2010/main" val="2198752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a sieste chez l'enfant est primordiale">
            <a:extLst>
              <a:ext uri="{FF2B5EF4-FFF2-40B4-BE49-F238E27FC236}">
                <a16:creationId xmlns:a16="http://schemas.microsoft.com/office/drawing/2014/main" xmlns="" id="{0CE45DE9-A61C-4A37-B53F-51C6D3F8CB13}"/>
              </a:ext>
            </a:extLst>
          </p:cNvPr>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Texturizer/>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581400" y="1924971"/>
            <a:ext cx="5225385" cy="391399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FA815308-59B9-4812-AEE0-E0BF99B85311}"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52</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2277547"/>
          </a:xfrm>
          <a:prstGeom prst="rect">
            <a:avLst/>
          </a:prstGeom>
          <a:noFill/>
        </p:spPr>
        <p:txBody>
          <a:bodyPr wrap="square" rtlCol="0">
            <a:spAutoFit/>
          </a:bodyPr>
          <a:lstStyle/>
          <a:p>
            <a:pPr marL="514350" indent="-514350">
              <a:buFont typeface="+mj-lt"/>
              <a:buAutoNum type="arabicPeriod" startAt="4"/>
            </a:pPr>
            <a:r>
              <a:rPr lang="fr-FR" sz="2800" b="1" dirty="0"/>
              <a:t>Le sommeil :</a:t>
            </a:r>
          </a:p>
          <a:p>
            <a:pPr marL="342900" indent="-342900">
              <a:buFont typeface="+mj-lt"/>
              <a:buAutoNum type="arabicPeriod" startAt="4"/>
            </a:pPr>
            <a:endParaRPr lang="fr-FR" b="1" dirty="0"/>
          </a:p>
          <a:p>
            <a:pPr algn="just"/>
            <a:r>
              <a:rPr lang="fr-FR" sz="2400" dirty="0"/>
              <a:t>L’ADVF doit recueillir les habitudes d’endormissement des enfants qui lui sont confiés, c’est un éléments essentiel pour assurer la qualité de la garde</a:t>
            </a:r>
          </a:p>
          <a:p>
            <a:pPr algn="just"/>
            <a:endParaRPr lang="fr-FR" sz="2400" dirty="0"/>
          </a:p>
          <a:p>
            <a:pPr algn="just"/>
            <a:r>
              <a:rPr lang="fr-FR" sz="2400" dirty="0"/>
              <a:t>- Deux cas de figure sont traités : la sieste et le lever/le coucher</a:t>
            </a:r>
          </a:p>
        </p:txBody>
      </p:sp>
    </p:spTree>
    <p:extLst>
      <p:ext uri="{BB962C8B-B14F-4D97-AF65-F5344CB8AC3E}">
        <p14:creationId xmlns:p14="http://schemas.microsoft.com/office/powerpoint/2010/main" val="3391827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xmlns="" id="{9641FC13-950D-4AD9-AA0B-17430FAE487D}"/>
              </a:ext>
            </a:extLst>
          </p:cNvPr>
          <p:cNvSpPr>
            <a:spLocks noGrp="1"/>
          </p:cNvSpPr>
          <p:nvPr>
            <p:ph type="dt" sz="half" idx="10"/>
          </p:nvPr>
        </p:nvSpPr>
        <p:spPr/>
        <p:txBody>
          <a:bodyPr/>
          <a:lstStyle/>
          <a:p>
            <a:fld id="{EF4429FF-F041-4C8B-993B-4CFF5B323D0C}" type="datetime1">
              <a:rPr lang="fr-FR" smtClean="0"/>
              <a:t>27/05/2021</a:t>
            </a:fld>
            <a:endParaRPr lang="fr-FR" dirty="0"/>
          </a:p>
        </p:txBody>
      </p:sp>
      <p:sp>
        <p:nvSpPr>
          <p:cNvPr id="3" name="Espace réservé du pied de page 2">
            <a:extLst>
              <a:ext uri="{FF2B5EF4-FFF2-40B4-BE49-F238E27FC236}">
                <a16:creationId xmlns:a16="http://schemas.microsoft.com/office/drawing/2014/main" xmlns="" id="{9A6580B3-3DAA-42B5-9CE6-2D3FEC1A4CE5}"/>
              </a:ext>
            </a:extLst>
          </p:cNvPr>
          <p:cNvSpPr>
            <a:spLocks noGrp="1"/>
          </p:cNvSpPr>
          <p:nvPr>
            <p:ph type="ftr" sz="quarter" idx="11"/>
          </p:nvPr>
        </p:nvSpPr>
        <p:spPr/>
        <p:txBody>
          <a:bodyPr/>
          <a:lstStyle/>
          <a:p>
            <a:r>
              <a:rPr lang="fr-FR" smtClean="0"/>
              <a:t>FREE Compétences - ADVF - MP </a:t>
            </a:r>
            <a:endParaRPr lang="fr-FR" dirty="0"/>
          </a:p>
        </p:txBody>
      </p:sp>
      <p:sp>
        <p:nvSpPr>
          <p:cNvPr id="4" name="Espace réservé du numéro de diapositive 3">
            <a:extLst>
              <a:ext uri="{FF2B5EF4-FFF2-40B4-BE49-F238E27FC236}">
                <a16:creationId xmlns:a16="http://schemas.microsoft.com/office/drawing/2014/main" xmlns="" id="{DADFD71F-92A5-41B9-8AAB-215CC12F238B}"/>
              </a:ext>
            </a:extLst>
          </p:cNvPr>
          <p:cNvSpPr>
            <a:spLocks noGrp="1"/>
          </p:cNvSpPr>
          <p:nvPr>
            <p:ph type="sldNum" sz="quarter" idx="12"/>
          </p:nvPr>
        </p:nvSpPr>
        <p:spPr/>
        <p:txBody>
          <a:bodyPr/>
          <a:lstStyle/>
          <a:p>
            <a:fld id="{DC4E2E44-7E15-4F60-8769-B24118BA3663}" type="slidenum">
              <a:rPr lang="fr-FR" smtClean="0"/>
              <a:t>53</a:t>
            </a:fld>
            <a:endParaRPr lang="fr-FR" dirty="0"/>
          </a:p>
        </p:txBody>
      </p:sp>
      <p:pic>
        <p:nvPicPr>
          <p:cNvPr id="8194" name="Picture 2" descr="Créer un rituel de sommeil pour l'endormissement de bébé">
            <a:extLst>
              <a:ext uri="{FF2B5EF4-FFF2-40B4-BE49-F238E27FC236}">
                <a16:creationId xmlns:a16="http://schemas.microsoft.com/office/drawing/2014/main" xmlns="" id="{124397E1-4283-4ACE-9378-007D6B96B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91" y="1238864"/>
            <a:ext cx="12093677" cy="5097337"/>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a:extLst>
              <a:ext uri="{FF2B5EF4-FFF2-40B4-BE49-F238E27FC236}">
                <a16:creationId xmlns:a16="http://schemas.microsoft.com/office/drawing/2014/main" xmlns="" id="{372CD8B3-00A2-4D93-A7CB-68B3F510E721}"/>
              </a:ext>
            </a:extLst>
          </p:cNvPr>
          <p:cNvSpPr txBox="1">
            <a:spLocks/>
          </p:cNvSpPr>
          <p:nvPr/>
        </p:nvSpPr>
        <p:spPr>
          <a:xfrm>
            <a:off x="1524000" y="257125"/>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Tree>
    <p:extLst>
      <p:ext uri="{BB962C8B-B14F-4D97-AF65-F5344CB8AC3E}">
        <p14:creationId xmlns:p14="http://schemas.microsoft.com/office/powerpoint/2010/main" val="1646142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0F080394-4BB9-495E-881A-03DF0730DFC3}"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54</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graphicFrame>
        <p:nvGraphicFramePr>
          <p:cNvPr id="8" name="Tableau 8">
            <a:extLst>
              <a:ext uri="{FF2B5EF4-FFF2-40B4-BE49-F238E27FC236}">
                <a16:creationId xmlns:a16="http://schemas.microsoft.com/office/drawing/2014/main" xmlns="" id="{6123B0CD-AACA-452F-934D-8E770A60E64D}"/>
              </a:ext>
            </a:extLst>
          </p:cNvPr>
          <p:cNvGraphicFramePr>
            <a:graphicFrameLocks noGrp="1"/>
          </p:cNvGraphicFramePr>
          <p:nvPr>
            <p:extLst>
              <p:ext uri="{D42A27DB-BD31-4B8C-83A1-F6EECF244321}">
                <p14:modId xmlns:p14="http://schemas.microsoft.com/office/powerpoint/2010/main" val="2929346978"/>
              </p:ext>
            </p:extLst>
          </p:nvPr>
        </p:nvGraphicFramePr>
        <p:xfrm>
          <a:off x="125734" y="1944248"/>
          <a:ext cx="11940532" cy="4025646"/>
        </p:xfrm>
        <a:graphic>
          <a:graphicData uri="http://schemas.openxmlformats.org/drawingml/2006/table">
            <a:tbl>
              <a:tblPr firstRow="1" bandRow="1">
                <a:tableStyleId>{5C22544A-7EE6-4342-B048-85BDC9FD1C3A}</a:tableStyleId>
              </a:tblPr>
              <a:tblGrid>
                <a:gridCol w="3288145">
                  <a:extLst>
                    <a:ext uri="{9D8B030D-6E8A-4147-A177-3AD203B41FA5}">
                      <a16:colId xmlns:a16="http://schemas.microsoft.com/office/drawing/2014/main" xmlns="" val="4018790255"/>
                    </a:ext>
                  </a:extLst>
                </a:gridCol>
                <a:gridCol w="8652387">
                  <a:extLst>
                    <a:ext uri="{9D8B030D-6E8A-4147-A177-3AD203B41FA5}">
                      <a16:colId xmlns:a16="http://schemas.microsoft.com/office/drawing/2014/main" xmlns="" val="3482385304"/>
                    </a:ext>
                  </a:extLst>
                </a:gridCol>
              </a:tblGrid>
              <a:tr h="550926">
                <a:tc gridSpan="2">
                  <a:txBody>
                    <a:bodyPr/>
                    <a:lstStyle/>
                    <a:p>
                      <a:pPr algn="ctr"/>
                      <a:r>
                        <a:rPr lang="fr-FR" sz="2400" dirty="0"/>
                        <a:t>LA SIESTE : elle peut concerner un ou plusieurs enfants selon l’âge</a:t>
                      </a:r>
                    </a:p>
                  </a:txBody>
                  <a:tcPr anchor="ctr"/>
                </a:tc>
                <a:tc hMerge="1">
                  <a:txBody>
                    <a:bodyPr/>
                    <a:lstStyle/>
                    <a:p>
                      <a:pPr algn="ctr"/>
                      <a:endParaRPr lang="fr-FR" sz="2400" cap="all" baseline="0" dirty="0"/>
                    </a:p>
                  </a:txBody>
                  <a:tcPr/>
                </a:tc>
                <a:extLst>
                  <a:ext uri="{0D108BD9-81ED-4DB2-BD59-A6C34878D82A}">
                    <a16:rowId xmlns:a16="http://schemas.microsoft.com/office/drawing/2014/main" xmlns="" val="3825251087"/>
                  </a:ext>
                </a:extLst>
              </a:tr>
              <a:tr h="446863">
                <a:tc rowSpan="6">
                  <a:txBody>
                    <a:bodyPr/>
                    <a:lstStyle/>
                    <a:p>
                      <a:r>
                        <a:rPr lang="fr-FR" sz="2400" b="1" u="sng" dirty="0"/>
                        <a:t>Les questions doivent être précise :</a:t>
                      </a:r>
                    </a:p>
                  </a:txBody>
                  <a:tcPr anchor="ctr"/>
                </a:tc>
                <a:tc>
                  <a:txBody>
                    <a:bodyPr/>
                    <a:lstStyle/>
                    <a:p>
                      <a:r>
                        <a:rPr lang="fr-FR" sz="2400" dirty="0"/>
                        <a:t>Les horaires et la durée de la sieste :</a:t>
                      </a:r>
                    </a:p>
                  </a:txBody>
                  <a:tcPr anchor="ctr"/>
                </a:tc>
                <a:extLst>
                  <a:ext uri="{0D108BD9-81ED-4DB2-BD59-A6C34878D82A}">
                    <a16:rowId xmlns:a16="http://schemas.microsoft.com/office/drawing/2014/main" xmlns="" val="1026924366"/>
                  </a:ext>
                </a:extLst>
              </a:tr>
              <a:tr h="446863">
                <a:tc vMerge="1">
                  <a:txBody>
                    <a:bodyPr/>
                    <a:lstStyle/>
                    <a:p>
                      <a:endParaRPr lang="fr-FR" dirty="0"/>
                    </a:p>
                  </a:txBody>
                  <a:tcPr/>
                </a:tc>
                <a:tc>
                  <a:txBody>
                    <a:bodyPr/>
                    <a:lstStyle/>
                    <a:p>
                      <a:r>
                        <a:rPr lang="fr-FR" sz="2400" dirty="0"/>
                        <a:t>La tenue : en pyjama, en body et turbulette, ou en sous-vêtements ;</a:t>
                      </a:r>
                    </a:p>
                  </a:txBody>
                  <a:tcPr anchor="ctr"/>
                </a:tc>
                <a:extLst>
                  <a:ext uri="{0D108BD9-81ED-4DB2-BD59-A6C34878D82A}">
                    <a16:rowId xmlns:a16="http://schemas.microsoft.com/office/drawing/2014/main" xmlns="" val="733997"/>
                  </a:ext>
                </a:extLst>
              </a:tr>
              <a:tr h="446863">
                <a:tc vMerge="1">
                  <a:txBody>
                    <a:bodyPr/>
                    <a:lstStyle/>
                    <a:p>
                      <a:endParaRPr lang="fr-FR" dirty="0"/>
                    </a:p>
                  </a:txBody>
                  <a:tcPr/>
                </a:tc>
                <a:tc>
                  <a:txBody>
                    <a:bodyPr/>
                    <a:lstStyle/>
                    <a:p>
                      <a:r>
                        <a:rPr lang="fr-FR" sz="2400" dirty="0"/>
                        <a:t>Les conditions : volet ou rideaux fermés ou non, porte entrouverte ou non, veilleuse ;</a:t>
                      </a:r>
                    </a:p>
                  </a:txBody>
                  <a:tcPr anchor="ctr"/>
                </a:tc>
                <a:extLst>
                  <a:ext uri="{0D108BD9-81ED-4DB2-BD59-A6C34878D82A}">
                    <a16:rowId xmlns:a16="http://schemas.microsoft.com/office/drawing/2014/main" xmlns="" val="297103070"/>
                  </a:ext>
                </a:extLst>
              </a:tr>
              <a:tr h="417619">
                <a:tc vMerge="1">
                  <a:txBody>
                    <a:bodyPr/>
                    <a:lstStyle/>
                    <a:p>
                      <a:endParaRPr lang="fr-FR" dirty="0"/>
                    </a:p>
                  </a:txBody>
                  <a:tcPr/>
                </a:tc>
                <a:tc>
                  <a:txBody>
                    <a:bodyPr/>
                    <a:lstStyle/>
                    <a:p>
                      <a:r>
                        <a:rPr lang="fr-FR" sz="2400" dirty="0"/>
                        <a:t>Le doudou ou tout autre rite d’endormissement : histoire à raconter, verre d’eau, mobile musical… ;</a:t>
                      </a:r>
                    </a:p>
                  </a:txBody>
                  <a:tcPr anchor="ctr"/>
                </a:tc>
                <a:extLst>
                  <a:ext uri="{0D108BD9-81ED-4DB2-BD59-A6C34878D82A}">
                    <a16:rowId xmlns:a16="http://schemas.microsoft.com/office/drawing/2014/main" xmlns="" val="1115994107"/>
                  </a:ext>
                </a:extLst>
              </a:tr>
              <a:tr h="417619">
                <a:tc vMerge="1">
                  <a:txBody>
                    <a:bodyPr/>
                    <a:lstStyle/>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t>Le réveil : faut-il réveiller l’enfant ou attendre son réveil ?</a:t>
                      </a:r>
                    </a:p>
                  </a:txBody>
                  <a:tcPr anchor="ctr"/>
                </a:tc>
                <a:extLst>
                  <a:ext uri="{0D108BD9-81ED-4DB2-BD59-A6C34878D82A}">
                    <a16:rowId xmlns:a16="http://schemas.microsoft.com/office/drawing/2014/main" xmlns="" val="1026009856"/>
                  </a:ext>
                </a:extLst>
              </a:tr>
              <a:tr h="417619">
                <a:tc vMerge="1">
                  <a:txBody>
                    <a:bodyPr/>
                    <a:lstStyle/>
                    <a:p>
                      <a:endParaRPr lang="fr-FR" sz="2400" b="1" u="sn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t>La possibilité pour les enfants plus grand de ne pas faire la sieste.</a:t>
                      </a:r>
                    </a:p>
                  </a:txBody>
                  <a:tcPr anchor="ctr"/>
                </a:tc>
                <a:extLst>
                  <a:ext uri="{0D108BD9-81ED-4DB2-BD59-A6C34878D82A}">
                    <a16:rowId xmlns:a16="http://schemas.microsoft.com/office/drawing/2014/main" xmlns="" val="3310668690"/>
                  </a:ext>
                </a:extLst>
              </a:tr>
            </a:tbl>
          </a:graphicData>
        </a:graphic>
      </p:graphicFrame>
      <p:pic>
        <p:nvPicPr>
          <p:cNvPr id="9218" name="Picture 2" descr="Problèmes de sommeil : comment aider votre enfant à bien dormir ? - Pomme  d'Api">
            <a:extLst>
              <a:ext uri="{FF2B5EF4-FFF2-40B4-BE49-F238E27FC236}">
                <a16:creationId xmlns:a16="http://schemas.microsoft.com/office/drawing/2014/main" xmlns="" id="{3C17F976-93BE-45F2-B8F6-F767B0962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23" y="3612126"/>
            <a:ext cx="286702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1297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C9A5156D-6287-4873-ABA9-C310FFE5A7F6}"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55</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3" name="ZoneTexte 2">
            <a:extLst>
              <a:ext uri="{FF2B5EF4-FFF2-40B4-BE49-F238E27FC236}">
                <a16:creationId xmlns:a16="http://schemas.microsoft.com/office/drawing/2014/main" xmlns="" id="{C07F0B62-6C1A-4C78-BE21-FA4813179538}"/>
              </a:ext>
            </a:extLst>
          </p:cNvPr>
          <p:cNvSpPr txBox="1"/>
          <p:nvPr/>
        </p:nvSpPr>
        <p:spPr>
          <a:xfrm>
            <a:off x="275302" y="1946712"/>
            <a:ext cx="11602065" cy="4431983"/>
          </a:xfrm>
          <a:prstGeom prst="rect">
            <a:avLst/>
          </a:prstGeom>
          <a:noFill/>
        </p:spPr>
        <p:txBody>
          <a:bodyPr wrap="square" rtlCol="0">
            <a:spAutoFit/>
          </a:bodyPr>
          <a:lstStyle/>
          <a:p>
            <a:pPr algn="just"/>
            <a:r>
              <a:rPr lang="fr-FR" sz="2400" b="1" dirty="0"/>
              <a:t>Le lever / coucher :</a:t>
            </a:r>
          </a:p>
          <a:p>
            <a:pPr algn="just"/>
            <a:endParaRPr lang="fr-FR" dirty="0"/>
          </a:p>
          <a:p>
            <a:pPr algn="just"/>
            <a:r>
              <a:rPr lang="fr-FR" sz="2400" dirty="0"/>
              <a:t>Quand l’ADVF sera identifié par les enfants, les parents pourront les confier sans avoir à les réveiller ou demander à ce qu’ils soient couchés avant leur retour. Les rites à respecter seront les mêmes que pour la sieste. Il sera important de préciser lors du coucher l’heure à laquelle les parents rentreront, pour les plus grands enfants, qui seront rassuré de savoir qu’ils ne seront pas seuls lors de leur sommeil.</a:t>
            </a:r>
          </a:p>
          <a:p>
            <a:pPr algn="just"/>
            <a:endParaRPr lang="fr-FR" sz="2400" dirty="0"/>
          </a:p>
          <a:p>
            <a:pPr algn="just"/>
            <a:r>
              <a:rPr lang="fr-FR" sz="2400" dirty="0"/>
              <a:t>Un passage aux toilettes lors du lever et du coucher est proposé.</a:t>
            </a:r>
          </a:p>
          <a:p>
            <a:pPr algn="just"/>
            <a:endParaRPr lang="fr-FR" sz="2400" dirty="0"/>
          </a:p>
          <a:p>
            <a:pPr algn="just"/>
            <a:r>
              <a:rPr lang="fr-FR" sz="2400" dirty="0"/>
              <a:t>Fort de ces renseignements, l’ADVF est en mesure de répondre aux besoins de sommeil des enfants.</a:t>
            </a:r>
          </a:p>
        </p:txBody>
      </p:sp>
    </p:spTree>
    <p:extLst>
      <p:ext uri="{BB962C8B-B14F-4D97-AF65-F5344CB8AC3E}">
        <p14:creationId xmlns:p14="http://schemas.microsoft.com/office/powerpoint/2010/main" val="11769565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xmlns="" id="{9A491B76-C55E-4598-916E-AD2952474745}"/>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utout/>
                    </a14:imgEffect>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1758186" y="1683399"/>
            <a:ext cx="8731045" cy="4719484"/>
          </a:xfrm>
          <a:prstGeom prst="rect">
            <a:avLst/>
          </a:prstGeom>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42A77725-E454-4F47-93F1-13CA7011D37B}"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56</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3016210"/>
          </a:xfrm>
          <a:prstGeom prst="rect">
            <a:avLst/>
          </a:prstGeom>
          <a:noFill/>
        </p:spPr>
        <p:txBody>
          <a:bodyPr wrap="square" rtlCol="0">
            <a:spAutoFit/>
          </a:bodyPr>
          <a:lstStyle/>
          <a:p>
            <a:pPr marL="514350" indent="-514350">
              <a:buFont typeface="+mj-lt"/>
              <a:buAutoNum type="alphaUcPeriod" startAt="3"/>
            </a:pPr>
            <a:r>
              <a:rPr lang="fr-FR" sz="2800" b="1" dirty="0"/>
              <a:t>Les activité et jeux préférés :</a:t>
            </a:r>
          </a:p>
          <a:p>
            <a:pPr marL="342900" indent="-342900">
              <a:buFont typeface="+mj-lt"/>
              <a:buAutoNum type="alphaUcPeriod" startAt="3"/>
            </a:pPr>
            <a:endParaRPr lang="fr-FR" b="1" dirty="0"/>
          </a:p>
          <a:p>
            <a:pPr algn="just"/>
            <a:r>
              <a:rPr lang="fr-FR" sz="2400" dirty="0"/>
              <a:t>Au cour de la garde, l’ADVF doit occuper les enfants et les faire jouer. Pour cela, il doit connaître leurs goûts, leurs habitudes et leurs jeux préférés, ce qui n’enlève pas sa capacité à faire découvrir de nouveau jeux</a:t>
            </a:r>
          </a:p>
          <a:p>
            <a:pPr algn="just"/>
            <a:endParaRPr lang="fr-FR" sz="2400" dirty="0"/>
          </a:p>
          <a:p>
            <a:pPr algn="just"/>
            <a:r>
              <a:rPr lang="fr-FR" sz="2400" dirty="0"/>
              <a:t>Chaque enfant a des activités préférées et se sentira rassuré et en confiance de pourvoir les mener.</a:t>
            </a:r>
          </a:p>
        </p:txBody>
      </p:sp>
    </p:spTree>
    <p:extLst>
      <p:ext uri="{BB962C8B-B14F-4D97-AF65-F5344CB8AC3E}">
        <p14:creationId xmlns:p14="http://schemas.microsoft.com/office/powerpoint/2010/main" val="1295678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xmlns="" id="{9A491B76-C55E-4598-916E-AD2952474745}"/>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utout/>
                    </a14:imgEffect>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1758186" y="1683399"/>
            <a:ext cx="8731045" cy="4719484"/>
          </a:xfrm>
          <a:prstGeom prst="rect">
            <a:avLst/>
          </a:prstGeom>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7BF3DB37-0131-41BF-9038-5307853CDC8E}"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57</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265471" y="2237509"/>
            <a:ext cx="11612493" cy="4124206"/>
          </a:xfrm>
          <a:prstGeom prst="rect">
            <a:avLst/>
          </a:prstGeom>
          <a:noFill/>
        </p:spPr>
        <p:txBody>
          <a:bodyPr wrap="square" rtlCol="0">
            <a:spAutoFit/>
          </a:bodyPr>
          <a:lstStyle/>
          <a:p>
            <a:r>
              <a:rPr lang="fr-FR" sz="2800" b="1" dirty="0"/>
              <a:t>Exemple de scénario :</a:t>
            </a:r>
          </a:p>
          <a:p>
            <a:endParaRPr lang="fr-FR" b="1" dirty="0"/>
          </a:p>
          <a:p>
            <a:pPr marL="457200" indent="-457200" algn="just">
              <a:buFont typeface="+mj-lt"/>
              <a:buAutoNum type="arabicParenR"/>
            </a:pPr>
            <a:r>
              <a:rPr lang="fr-FR" sz="2400" dirty="0"/>
              <a:t>Madame MARTIN, pouvez-vous me dire ce que Thomas (4 ans) aime faire, quels sont ses jeux/jouets préférés ? Où a-t-il l’habitude de jouer, dans sa chambre ou dans le salon ?</a:t>
            </a:r>
          </a:p>
          <a:p>
            <a:pPr marL="457200" indent="-457200" algn="just">
              <a:buFont typeface="+mj-lt"/>
              <a:buAutoNum type="arabicParenR"/>
            </a:pPr>
            <a:endParaRPr lang="fr-FR" sz="2400" dirty="0"/>
          </a:p>
          <a:p>
            <a:pPr marL="457200" indent="-457200" algn="just">
              <a:buFont typeface="+mj-lt"/>
              <a:buAutoNum type="arabicParenR"/>
            </a:pPr>
            <a:r>
              <a:rPr lang="fr-FR" sz="2400" dirty="0"/>
              <a:t>Monsieur MARTIN, est-ce que Sarah (6 mois) aime être sur le tapis de jeux, jouer avec ses peluches ou écouter son mobile musical ?</a:t>
            </a:r>
          </a:p>
          <a:p>
            <a:pPr marL="457200" indent="-457200" algn="just">
              <a:buFont typeface="+mj-lt"/>
              <a:buAutoNum type="arabicParenR"/>
            </a:pPr>
            <a:endParaRPr lang="fr-FR" sz="2400" dirty="0"/>
          </a:p>
          <a:p>
            <a:pPr marL="457200" indent="-457200" algn="just">
              <a:buFont typeface="+mj-lt"/>
              <a:buAutoNum type="arabicParenR"/>
            </a:pPr>
            <a:r>
              <a:rPr lang="fr-FR" sz="2400" dirty="0"/>
              <a:t>Vous me dites que Matthieu (7 ans ) aime bien dessiner et faire de la peinture en rentrant de l’école. Puis-je l’installer dans la cuisine et le laisser peindre ? Où préférez-vous que je fasse une autre activité avec lui ?</a:t>
            </a:r>
          </a:p>
        </p:txBody>
      </p:sp>
    </p:spTree>
    <p:extLst>
      <p:ext uri="{BB962C8B-B14F-4D97-AF65-F5344CB8AC3E}">
        <p14:creationId xmlns:p14="http://schemas.microsoft.com/office/powerpoint/2010/main" val="1066024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ifs Attention animes, Images transparentes danger (page 2)">
            <a:extLst>
              <a:ext uri="{FF2B5EF4-FFF2-40B4-BE49-F238E27FC236}">
                <a16:creationId xmlns:a16="http://schemas.microsoft.com/office/drawing/2014/main" xmlns="" id="{5A73B2B0-923D-4516-B08A-B0AB56EBA38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742" y="136525"/>
            <a:ext cx="2286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Gifs Attention animes, Images transparentes danger (page 2)">
            <a:extLst>
              <a:ext uri="{FF2B5EF4-FFF2-40B4-BE49-F238E27FC236}">
                <a16:creationId xmlns:a16="http://schemas.microsoft.com/office/drawing/2014/main" xmlns="" id="{6D9079BB-9FF7-4E78-A735-7B0256CD30A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525000" y="136525"/>
            <a:ext cx="228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5FAC954D-F194-4B37-90DC-6C3526DC41F3}"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58</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88117" y="2821971"/>
            <a:ext cx="11508509" cy="523220"/>
          </a:xfrm>
          <a:prstGeom prst="rect">
            <a:avLst/>
          </a:prstGeom>
          <a:noFill/>
        </p:spPr>
        <p:txBody>
          <a:bodyPr wrap="square" rtlCol="0">
            <a:spAutoFit/>
          </a:bodyPr>
          <a:lstStyle/>
          <a:p>
            <a:r>
              <a:rPr lang="fr-FR" sz="2800" b="1" dirty="0"/>
              <a:t>Le conseil du professionnel :</a:t>
            </a:r>
          </a:p>
        </p:txBody>
      </p:sp>
      <p:sp>
        <p:nvSpPr>
          <p:cNvPr id="8" name="Rectangle : coins arrondis 7">
            <a:extLst>
              <a:ext uri="{FF2B5EF4-FFF2-40B4-BE49-F238E27FC236}">
                <a16:creationId xmlns:a16="http://schemas.microsoft.com/office/drawing/2014/main" xmlns="" id="{BD54D84D-355A-45B6-9EAF-E08C0C5340DB}"/>
              </a:ext>
            </a:extLst>
          </p:cNvPr>
          <p:cNvSpPr/>
          <p:nvPr/>
        </p:nvSpPr>
        <p:spPr>
          <a:xfrm>
            <a:off x="73742" y="3673475"/>
            <a:ext cx="12044516" cy="1831371"/>
          </a:xfrm>
          <a:prstGeom prst="round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Lors de votre intervention, veillez à ne pas infantiliser les enfants en adoptant un  langage de « bébé » à respecter les règles usuelles de politesse, à encourager l’enfant lors des activités et à reformuler et expliciter dès que cela semble nécessaire.</a:t>
            </a:r>
          </a:p>
        </p:txBody>
      </p:sp>
    </p:spTree>
    <p:extLst>
      <p:ext uri="{BB962C8B-B14F-4D97-AF65-F5344CB8AC3E}">
        <p14:creationId xmlns:p14="http://schemas.microsoft.com/office/powerpoint/2010/main" val="1191080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Gifs Attention animes, Images transparentes danger (page 2)">
            <a:extLst>
              <a:ext uri="{FF2B5EF4-FFF2-40B4-BE49-F238E27FC236}">
                <a16:creationId xmlns:a16="http://schemas.microsoft.com/office/drawing/2014/main" xmlns="" id="{49A68BD6-C60A-4B9C-A525-FDDF6063635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59399"/>
            <a:ext cx="2286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Gifs Attention animes, Images transparentes danger (page 2)">
            <a:extLst>
              <a:ext uri="{FF2B5EF4-FFF2-40B4-BE49-F238E27FC236}">
                <a16:creationId xmlns:a16="http://schemas.microsoft.com/office/drawing/2014/main" xmlns="" id="{6D9079BB-9FF7-4E78-A735-7B0256CD30A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525000" y="136525"/>
            <a:ext cx="228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8192D055-9214-4D2A-B6B1-C505393D4768}"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59</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8" name="Rectangle : coins arrondis 7">
            <a:extLst>
              <a:ext uri="{FF2B5EF4-FFF2-40B4-BE49-F238E27FC236}">
                <a16:creationId xmlns:a16="http://schemas.microsoft.com/office/drawing/2014/main" xmlns="" id="{BD54D84D-355A-45B6-9EAF-E08C0C5340DB}"/>
              </a:ext>
            </a:extLst>
          </p:cNvPr>
          <p:cNvSpPr/>
          <p:nvPr/>
        </p:nvSpPr>
        <p:spPr>
          <a:xfrm>
            <a:off x="147484" y="3083539"/>
            <a:ext cx="12044516" cy="1831371"/>
          </a:xfrm>
          <a:prstGeom prst="round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L’ADVF à t-il le droit de sortir le ou les enfants ? Oui si les parents vous en ont donné l’autorisation, et si vous disposez d’une poussette pour un jeune enfant. Pensez, dans ce cas, à vous renseigner sur les environs du domicile, à disposer d’un jeu de clé et à prévoir de l’eau, des mouchoirs, des lingettes, et un gouter selon l’heure de sortie.</a:t>
            </a:r>
          </a:p>
        </p:txBody>
      </p:sp>
      <p:sp>
        <p:nvSpPr>
          <p:cNvPr id="3" name="Rectangle : coins arrondis 2">
            <a:extLst>
              <a:ext uri="{FF2B5EF4-FFF2-40B4-BE49-F238E27FC236}">
                <a16:creationId xmlns:a16="http://schemas.microsoft.com/office/drawing/2014/main" xmlns="" id="{9061AD42-6793-4F3B-BE4C-647B0900CBB4}"/>
              </a:ext>
            </a:extLst>
          </p:cNvPr>
          <p:cNvSpPr/>
          <p:nvPr/>
        </p:nvSpPr>
        <p:spPr>
          <a:xfrm>
            <a:off x="147484" y="5191450"/>
            <a:ext cx="12044516" cy="1069572"/>
          </a:xfrm>
          <a:prstGeom prst="round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L’enfant peut regarder la télévision ou jouer a des jeux vidéos si vous avez l’accord des parents avec les modalités (temps, type d’émission, et de jeux )</a:t>
            </a:r>
          </a:p>
        </p:txBody>
      </p:sp>
    </p:spTree>
    <p:extLst>
      <p:ext uri="{BB962C8B-B14F-4D97-AF65-F5344CB8AC3E}">
        <p14:creationId xmlns:p14="http://schemas.microsoft.com/office/powerpoint/2010/main" val="4080515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F9FB0AD1-7FC3-4ADF-8A3B-1AFB37563CB1}"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6</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3046988"/>
          </a:xfrm>
          <a:prstGeom prst="rect">
            <a:avLst/>
          </a:prstGeom>
          <a:noFill/>
        </p:spPr>
        <p:txBody>
          <a:bodyPr wrap="square" rtlCol="0">
            <a:spAutoFit/>
          </a:bodyPr>
          <a:lstStyle/>
          <a:p>
            <a:r>
              <a:rPr lang="fr-FR" sz="2400" b="1" dirty="0"/>
              <a:t>Conduite de l’activité :</a:t>
            </a:r>
          </a:p>
          <a:p>
            <a:r>
              <a:rPr lang="fr-FR" sz="2400" dirty="0"/>
              <a:t>La garde d’enfant conduit seule cette activité.</a:t>
            </a:r>
          </a:p>
          <a:p>
            <a:endParaRPr lang="fr-FR" sz="2400" dirty="0"/>
          </a:p>
          <a:p>
            <a:endParaRPr lang="fr-FR" sz="2400" dirty="0"/>
          </a:p>
          <a:p>
            <a:endParaRPr lang="fr-FR" sz="2400" dirty="0"/>
          </a:p>
          <a:p>
            <a:r>
              <a:rPr lang="fr-FR" sz="2400" b="1" dirty="0"/>
              <a:t>Niveau de responsabilité :</a:t>
            </a:r>
          </a:p>
          <a:p>
            <a:r>
              <a:rPr lang="fr-FR" sz="2400" dirty="0"/>
              <a:t>La garde d’enfant conduit seule cette activité, sous la responsabilité des parents ou adultes responsable.</a:t>
            </a:r>
          </a:p>
        </p:txBody>
      </p:sp>
      <p:pic>
        <p:nvPicPr>
          <p:cNvPr id="9218" name="Picture 2" descr="Auxiliaire parentale : la garde d'enfants au domicile des parents">
            <a:extLst>
              <a:ext uri="{FF2B5EF4-FFF2-40B4-BE49-F238E27FC236}">
                <a16:creationId xmlns:a16="http://schemas.microsoft.com/office/drawing/2014/main" xmlns="" id="{DD65AA28-DDEF-4BF9-A0C4-616EC7141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7813" y="1782769"/>
            <a:ext cx="3840151" cy="255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6271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52EEA9EB-083D-423E-BC47-33C62C8F9BE6}"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60</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3" name="Rectangle 2">
            <a:extLst>
              <a:ext uri="{FF2B5EF4-FFF2-40B4-BE49-F238E27FC236}">
                <a16:creationId xmlns:a16="http://schemas.microsoft.com/office/drawing/2014/main" xmlns="" id="{B66429A5-7BD8-4B83-A88C-A506ED0DDD15}"/>
              </a:ext>
            </a:extLst>
          </p:cNvPr>
          <p:cNvSpPr/>
          <p:nvPr/>
        </p:nvSpPr>
        <p:spPr>
          <a:xfrm>
            <a:off x="760875" y="2899552"/>
            <a:ext cx="6737357" cy="707886"/>
          </a:xfrm>
          <a:prstGeom prst="rect">
            <a:avLst/>
          </a:prstGeom>
          <a:noFill/>
        </p:spPr>
        <p:txBody>
          <a:bodyPr wrap="none" lIns="91440" tIns="45720" rIns="91440" bIns="45720">
            <a:prstTxWarp prst="textTriangleInverted">
              <a:avLst/>
            </a:prstTxWarp>
            <a:spAutoFit/>
          </a:bodyPr>
          <a:lstStyle/>
          <a:p>
            <a:pPr algn="ctr"/>
            <a:r>
              <a:rPr lang="fr-FR" sz="4000" b="1" cap="none" spc="0" dirty="0">
                <a:ln w="28575">
                  <a:solidFill>
                    <a:srgbClr val="00B0F0"/>
                  </a:solidFill>
                  <a:prstDash val="solid"/>
                </a:ln>
                <a:solidFill>
                  <a:srgbClr val="FFC000"/>
                </a:solidFill>
                <a:effectLst>
                  <a:innerShdw blurRad="177800">
                    <a:schemeClr val="accent3">
                      <a:lumMod val="50000"/>
                    </a:schemeClr>
                  </a:innerShdw>
                </a:effectLst>
              </a:rPr>
              <a:t>Pourquoi apprendre en jouant </a:t>
            </a:r>
          </a:p>
        </p:txBody>
      </p:sp>
      <p:pic>
        <p:nvPicPr>
          <p:cNvPr id="14338" name="Picture 2" descr="GIF ENFANT">
            <a:extLst>
              <a:ext uri="{FF2B5EF4-FFF2-40B4-BE49-F238E27FC236}">
                <a16:creationId xmlns:a16="http://schemas.microsoft.com/office/drawing/2014/main" xmlns="" id="{7ED24C4F-9B3A-4E54-83E6-5B0A0F86CE3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40129" y="1777961"/>
            <a:ext cx="4493341" cy="4578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280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ignon, jouet, garçon, voiture, vecteur, bébé, jouer. Mignon, jouet,  plancher, garçon, voiture, bébé, sourire, crawl, jouer.">
            <a:extLst>
              <a:ext uri="{FF2B5EF4-FFF2-40B4-BE49-F238E27FC236}">
                <a16:creationId xmlns:a16="http://schemas.microsoft.com/office/drawing/2014/main" xmlns="" id="{F9ABF406-7AA0-4334-804F-AC1B17C76F21}"/>
              </a:ext>
            </a:extLst>
          </p:cNvPr>
          <p:cNvPicPr>
            <a:picLocks noChangeAspect="1" noChangeArrowheads="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artisticPhotocopy/>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326193" y="2096576"/>
            <a:ext cx="3184730" cy="410154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490A4BB3-C125-4CE7-84D0-85C369FA6B6F}"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61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3385542"/>
          </a:xfrm>
          <a:prstGeom prst="rect">
            <a:avLst/>
          </a:prstGeom>
          <a:noFill/>
        </p:spPr>
        <p:txBody>
          <a:bodyPr wrap="square" rtlCol="0">
            <a:spAutoFit/>
          </a:bodyPr>
          <a:lstStyle/>
          <a:p>
            <a:pPr marL="514350" indent="-514350">
              <a:buFont typeface="+mj-lt"/>
              <a:buAutoNum type="alphaLcPeriod"/>
            </a:pPr>
            <a:r>
              <a:rPr lang="fr-FR" sz="2800" b="1" dirty="0"/>
              <a:t>Jouer sert à quoi ?</a:t>
            </a:r>
          </a:p>
          <a:p>
            <a:pPr marL="342900" indent="-342900">
              <a:buFont typeface="+mj-lt"/>
              <a:buAutoNum type="alphaLcPeriod"/>
            </a:pPr>
            <a:endParaRPr lang="fr-FR" b="1" dirty="0"/>
          </a:p>
          <a:p>
            <a:pPr algn="just"/>
            <a:r>
              <a:rPr lang="fr-FR" sz="2400" dirty="0"/>
              <a:t>Bébé joue spontanément, instinctivement, le nouveau né « joue ». </a:t>
            </a:r>
          </a:p>
          <a:p>
            <a:pPr algn="just"/>
            <a:r>
              <a:rPr lang="fr-FR" sz="2400" dirty="0"/>
              <a:t>Le jeu est un plaisir, une joie de vivre et un exercice indispensable. </a:t>
            </a:r>
          </a:p>
          <a:p>
            <a:pPr algn="just"/>
            <a:r>
              <a:rPr lang="fr-FR" sz="2400" dirty="0"/>
              <a:t>En attrapant les objets, les mouvements du bébé se font de plus en plus précis. </a:t>
            </a:r>
          </a:p>
          <a:p>
            <a:pPr algn="just"/>
            <a:r>
              <a:rPr lang="fr-FR" sz="2400" dirty="0"/>
              <a:t>En regardant, en écoutant, en sentant, en touchant, en portant à sa bouche, il capte chaque jour davantage d’informations. </a:t>
            </a:r>
          </a:p>
          <a:p>
            <a:pPr algn="just"/>
            <a:r>
              <a:rPr lang="fr-FR" sz="2400" dirty="0"/>
              <a:t>En empilant des cubes, en mettant des objets dans une boite ou une poubelle, en jouant dans le bain, il apprend à raisonner, à forger son intelligence.</a:t>
            </a:r>
          </a:p>
        </p:txBody>
      </p:sp>
    </p:spTree>
    <p:extLst>
      <p:ext uri="{BB962C8B-B14F-4D97-AF65-F5344CB8AC3E}">
        <p14:creationId xmlns:p14="http://schemas.microsoft.com/office/powerpoint/2010/main" val="1382225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6832F007-A42B-4AEF-91EC-EADD3AD69A5A}"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62</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1569660"/>
          </a:xfrm>
          <a:prstGeom prst="rect">
            <a:avLst/>
          </a:prstGeom>
          <a:noFill/>
        </p:spPr>
        <p:txBody>
          <a:bodyPr wrap="square" rtlCol="0">
            <a:spAutoFit/>
          </a:bodyPr>
          <a:lstStyle/>
          <a:p>
            <a:r>
              <a:rPr lang="fr-FR" sz="2400" dirty="0"/>
              <a:t>Il compare les grandeurs, les matières, les nombre. Et plus tard en partageant les jeux, il s’adapte à la vie en société, en mimant un événement de la journée – la piqûre de l’ours le soir de la vaccination, par exemple. Il mûrit affectivement, il maitrise ses peurs, il grandit.</a:t>
            </a:r>
          </a:p>
          <a:p>
            <a:r>
              <a:rPr lang="fr-FR" sz="2400" dirty="0"/>
              <a:t>Entoure-le dès son plus jeune âge, de jouets et d’objet adaptés à ses capacités.</a:t>
            </a:r>
          </a:p>
        </p:txBody>
      </p:sp>
      <p:sp>
        <p:nvSpPr>
          <p:cNvPr id="3" name="Rectangle : coins arrondis 2">
            <a:extLst>
              <a:ext uri="{FF2B5EF4-FFF2-40B4-BE49-F238E27FC236}">
                <a16:creationId xmlns:a16="http://schemas.microsoft.com/office/drawing/2014/main" xmlns="" id="{DB1F3DA6-45B7-4CA2-ABA2-ADFE8B31E0F1}"/>
              </a:ext>
            </a:extLst>
          </p:cNvPr>
          <p:cNvSpPr/>
          <p:nvPr/>
        </p:nvSpPr>
        <p:spPr>
          <a:xfrm>
            <a:off x="73742" y="4292908"/>
            <a:ext cx="12044516" cy="1831371"/>
          </a:xfrm>
          <a:prstGeom prst="round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Le jeu apparait comme outils essentiel dans l’éveil de l’enfant, il favorise les différentes étapes de son développement psychomoteur. Par le biais des jouets, l’enfant va connaître, découvrir, comprendre le monde qui l’entoure. Ainsi « l’enfant apprend en jouant, mais ne joue pas pour apprendre » (Montaigne)</a:t>
            </a:r>
          </a:p>
        </p:txBody>
      </p:sp>
    </p:spTree>
    <p:extLst>
      <p:ext uri="{BB962C8B-B14F-4D97-AF65-F5344CB8AC3E}">
        <p14:creationId xmlns:p14="http://schemas.microsoft.com/office/powerpoint/2010/main" val="699213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xmlns="" id="{9A491B76-C55E-4598-916E-AD2952474745}"/>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utout/>
                    </a14:imgEffect>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1758186" y="1683399"/>
            <a:ext cx="8731045" cy="4719484"/>
          </a:xfrm>
          <a:prstGeom prst="rect">
            <a:avLst/>
          </a:prstGeom>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86C95585-BDF7-4C92-BA30-8A2893014C8A}"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63</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3" name="ZoneTexte 2">
            <a:extLst>
              <a:ext uri="{FF2B5EF4-FFF2-40B4-BE49-F238E27FC236}">
                <a16:creationId xmlns:a16="http://schemas.microsoft.com/office/drawing/2014/main" xmlns="" id="{BD84771C-EC33-4728-9771-7EADAC5B9F08}"/>
              </a:ext>
            </a:extLst>
          </p:cNvPr>
          <p:cNvSpPr txBox="1"/>
          <p:nvPr/>
        </p:nvSpPr>
        <p:spPr>
          <a:xfrm>
            <a:off x="940209" y="3429000"/>
            <a:ext cx="10311581" cy="523220"/>
          </a:xfrm>
          <a:prstGeom prst="rect">
            <a:avLst/>
          </a:prstGeom>
          <a:noFill/>
        </p:spPr>
        <p:txBody>
          <a:bodyPr wrap="square" rtlCol="0">
            <a:spAutoFit/>
          </a:bodyPr>
          <a:lstStyle/>
          <a:p>
            <a:pPr algn="ctr"/>
            <a:r>
              <a:rPr lang="fr-FR" sz="2800" b="1" dirty="0"/>
              <a:t>Des jouets appropriés selon l’âge et le développement de l’enfant:</a:t>
            </a:r>
          </a:p>
        </p:txBody>
      </p:sp>
    </p:spTree>
    <p:extLst>
      <p:ext uri="{BB962C8B-B14F-4D97-AF65-F5344CB8AC3E}">
        <p14:creationId xmlns:p14="http://schemas.microsoft.com/office/powerpoint/2010/main" val="4152541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D7F0AAEC-A983-445F-8A15-32D3804F8C63}"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64</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sp>
        <p:nvSpPr>
          <p:cNvPr id="10" name="ZoneTexte 9">
            <a:extLst>
              <a:ext uri="{FF2B5EF4-FFF2-40B4-BE49-F238E27FC236}">
                <a16:creationId xmlns:a16="http://schemas.microsoft.com/office/drawing/2014/main" xmlns="" id="{2C74239F-2180-41BC-9548-5E2B5BD54585}"/>
              </a:ext>
            </a:extLst>
          </p:cNvPr>
          <p:cNvSpPr txBox="1"/>
          <p:nvPr/>
        </p:nvSpPr>
        <p:spPr>
          <a:xfrm>
            <a:off x="341744" y="2468746"/>
            <a:ext cx="11508509" cy="3477875"/>
          </a:xfrm>
          <a:prstGeom prst="rect">
            <a:avLst/>
          </a:prstGeom>
          <a:noFill/>
        </p:spPr>
        <p:txBody>
          <a:bodyPr wrap="square">
            <a:spAutoFit/>
          </a:bodyPr>
          <a:lstStyle/>
          <a:p>
            <a:r>
              <a:rPr lang="fr-FR" sz="2800" b="1" dirty="0"/>
              <a:t>L’enfant de 0 à 3 mois :</a:t>
            </a:r>
          </a:p>
          <a:p>
            <a:endParaRPr lang="fr-FR" sz="2400" dirty="0"/>
          </a:p>
          <a:p>
            <a:pPr marL="342900" indent="-342900">
              <a:buFont typeface="Arial" panose="020B0604020202020204" pitchFamily="34" charset="0"/>
              <a:buChar char="•"/>
            </a:pPr>
            <a:r>
              <a:rPr lang="fr-FR" sz="2400" dirty="0"/>
              <a:t>Dans les 3 premiers mois, bébé commence à peine à distinguer les couleurs, c’est surtout les contrastes qui attirent son attention. </a:t>
            </a:r>
          </a:p>
          <a:p>
            <a:pPr marL="342900" indent="-342900">
              <a:buFont typeface="Arial" panose="020B0604020202020204" pitchFamily="34" charset="0"/>
              <a:buChar char="•"/>
            </a:pPr>
            <a:r>
              <a:rPr lang="fr-FR" sz="2400" dirty="0"/>
              <a:t>Comme il dort beaucoup, dans ses périodes d’éveil il ne faut pas non plus sur-stimuler ses sens. Il a déjà fort à faire avec son environnement. </a:t>
            </a:r>
          </a:p>
          <a:p>
            <a:pPr marL="342900" indent="-342900">
              <a:buFont typeface="Arial" panose="020B0604020202020204" pitchFamily="34" charset="0"/>
              <a:buChar char="•"/>
            </a:pPr>
            <a:r>
              <a:rPr lang="fr-FR" sz="2400" dirty="0"/>
              <a:t>Il commence à capter les sons, découvre le toucher, suit des objets du regard mais ne voit vraiment que ce qui est à 30 cm de son visage. </a:t>
            </a:r>
          </a:p>
          <a:p>
            <a:pPr marL="342900" indent="-342900">
              <a:buFont typeface="Arial" panose="020B0604020202020204" pitchFamily="34" charset="0"/>
              <a:buChar char="•"/>
            </a:pPr>
            <a:r>
              <a:rPr lang="fr-FR" sz="2400" dirty="0"/>
              <a:t>Chantez lui des berceuses, câlinez-le, c’est surtout de vous et de douceur qu’il a besoin.</a:t>
            </a:r>
          </a:p>
        </p:txBody>
      </p:sp>
    </p:spTree>
    <p:extLst>
      <p:ext uri="{BB962C8B-B14F-4D97-AF65-F5344CB8AC3E}">
        <p14:creationId xmlns:p14="http://schemas.microsoft.com/office/powerpoint/2010/main" val="422184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26103464-04A9-4F4F-BD10-9D840181EFD9}"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65</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graphicFrame>
        <p:nvGraphicFramePr>
          <p:cNvPr id="8" name="Tableau 8">
            <a:extLst>
              <a:ext uri="{FF2B5EF4-FFF2-40B4-BE49-F238E27FC236}">
                <a16:creationId xmlns:a16="http://schemas.microsoft.com/office/drawing/2014/main" xmlns="" id="{C552437D-7FA2-410B-A29B-22C9EC66DF9D}"/>
              </a:ext>
            </a:extLst>
          </p:cNvPr>
          <p:cNvGraphicFramePr>
            <a:graphicFrameLocks noGrp="1"/>
          </p:cNvGraphicFramePr>
          <p:nvPr>
            <p:extLst>
              <p:ext uri="{D42A27DB-BD31-4B8C-83A1-F6EECF244321}">
                <p14:modId xmlns:p14="http://schemas.microsoft.com/office/powerpoint/2010/main" val="1321253617"/>
              </p:ext>
            </p:extLst>
          </p:nvPr>
        </p:nvGraphicFramePr>
        <p:xfrm>
          <a:off x="155230" y="1616021"/>
          <a:ext cx="11881538" cy="4401625"/>
        </p:xfrm>
        <a:graphic>
          <a:graphicData uri="http://schemas.openxmlformats.org/drawingml/2006/table">
            <a:tbl>
              <a:tblPr firstRow="1" bandRow="1">
                <a:tableStyleId>{5C22544A-7EE6-4342-B048-85BDC9FD1C3A}</a:tableStyleId>
              </a:tblPr>
              <a:tblGrid>
                <a:gridCol w="4045228">
                  <a:extLst>
                    <a:ext uri="{9D8B030D-6E8A-4147-A177-3AD203B41FA5}">
                      <a16:colId xmlns:a16="http://schemas.microsoft.com/office/drawing/2014/main" xmlns="" val="3346863421"/>
                    </a:ext>
                  </a:extLst>
                </a:gridCol>
                <a:gridCol w="4188542">
                  <a:extLst>
                    <a:ext uri="{9D8B030D-6E8A-4147-A177-3AD203B41FA5}">
                      <a16:colId xmlns:a16="http://schemas.microsoft.com/office/drawing/2014/main" xmlns="" val="1884764248"/>
                    </a:ext>
                  </a:extLst>
                </a:gridCol>
                <a:gridCol w="3647768">
                  <a:extLst>
                    <a:ext uri="{9D8B030D-6E8A-4147-A177-3AD203B41FA5}">
                      <a16:colId xmlns:a16="http://schemas.microsoft.com/office/drawing/2014/main" xmlns="" val="47106363"/>
                    </a:ext>
                  </a:extLst>
                </a:gridCol>
              </a:tblGrid>
              <a:tr h="886349">
                <a:tc>
                  <a:txBody>
                    <a:bodyPr/>
                    <a:lstStyle/>
                    <a:p>
                      <a:pPr algn="ctr"/>
                      <a:r>
                        <a:rPr lang="fr-FR" sz="2400" dirty="0"/>
                        <a:t>Capacité et plaisirs</a:t>
                      </a:r>
                    </a:p>
                  </a:txBody>
                  <a:tcPr anchor="ctr"/>
                </a:tc>
                <a:tc>
                  <a:txBody>
                    <a:bodyPr/>
                    <a:lstStyle/>
                    <a:p>
                      <a:pPr algn="ctr"/>
                      <a:r>
                        <a:rPr lang="fr-FR" sz="2400" dirty="0"/>
                        <a:t>Jeux préféré</a:t>
                      </a:r>
                    </a:p>
                  </a:txBody>
                  <a:tcPr anchor="ctr"/>
                </a:tc>
                <a:tc>
                  <a:txBody>
                    <a:bodyPr/>
                    <a:lstStyle/>
                    <a:p>
                      <a:pPr algn="ctr"/>
                      <a:r>
                        <a:rPr lang="fr-FR" sz="2400" dirty="0"/>
                        <a:t>… et avec vous </a:t>
                      </a:r>
                    </a:p>
                  </a:txBody>
                  <a:tcPr anchor="ctr"/>
                </a:tc>
                <a:extLst>
                  <a:ext uri="{0D108BD9-81ED-4DB2-BD59-A6C34878D82A}">
                    <a16:rowId xmlns:a16="http://schemas.microsoft.com/office/drawing/2014/main" xmlns="" val="2249870857"/>
                  </a:ext>
                </a:extLst>
              </a:tr>
              <a:tr h="553858">
                <a:tc>
                  <a:txBody>
                    <a:bodyPr/>
                    <a:lstStyle/>
                    <a:p>
                      <a:r>
                        <a:rPr lang="fr-FR" sz="2400" b="1" dirty="0"/>
                        <a:t>0 à 3 mois</a:t>
                      </a:r>
                    </a:p>
                  </a:txBody>
                  <a:tcPr anchor="ctr"/>
                </a:tc>
                <a:tc rowSpan="4">
                  <a:txBody>
                    <a:bodyPr/>
                    <a:lstStyle/>
                    <a:p>
                      <a:pPr algn="ctr"/>
                      <a:r>
                        <a:rPr lang="fr-FR" sz="2400" dirty="0"/>
                        <a:t>Profiter du décor : mobiles, poster ou simple feuille d’aluminium dont le bébé contemple le reflet</a:t>
                      </a:r>
                    </a:p>
                    <a:p>
                      <a:pPr algn="ctr"/>
                      <a:endParaRPr lang="fr-FR" sz="2400" dirty="0"/>
                    </a:p>
                    <a:p>
                      <a:pPr algn="ctr"/>
                      <a:r>
                        <a:rPr lang="fr-FR" sz="2400" dirty="0"/>
                        <a:t>Doudou et peluche</a:t>
                      </a:r>
                    </a:p>
                  </a:txBody>
                  <a:tcPr anchor="ctr"/>
                </a:tc>
                <a:tc>
                  <a:txBody>
                    <a:bodyPr/>
                    <a:lstStyle/>
                    <a:p>
                      <a:endParaRPr lang="fr-FR" sz="2400" dirty="0"/>
                    </a:p>
                  </a:txBody>
                  <a:tcPr anchor="ctr"/>
                </a:tc>
                <a:extLst>
                  <a:ext uri="{0D108BD9-81ED-4DB2-BD59-A6C34878D82A}">
                    <a16:rowId xmlns:a16="http://schemas.microsoft.com/office/drawing/2014/main" xmlns="" val="1624124220"/>
                  </a:ext>
                </a:extLst>
              </a:tr>
              <a:tr h="886349">
                <a:tc>
                  <a:txBody>
                    <a:bodyPr/>
                    <a:lstStyle/>
                    <a:p>
                      <a:pPr algn="ctr"/>
                      <a:r>
                        <a:rPr lang="fr-FR" sz="2400" dirty="0"/>
                        <a:t>Écouter les bruits, la musique</a:t>
                      </a:r>
                    </a:p>
                  </a:txBody>
                  <a:tcPr anchor="ctr"/>
                </a:tc>
                <a:tc vMerge="1">
                  <a:txBody>
                    <a:bodyPr/>
                    <a:lstStyle/>
                    <a:p>
                      <a:endParaRPr lang="fr-FR" sz="2400" dirty="0"/>
                    </a:p>
                  </a:txBody>
                  <a:tcPr anchor="ctr"/>
                </a:tc>
                <a:tc>
                  <a:txBody>
                    <a:bodyPr/>
                    <a:lstStyle/>
                    <a:p>
                      <a:pPr algn="ctr"/>
                      <a:r>
                        <a:rPr lang="fr-FR" sz="2400" dirty="0"/>
                        <a:t>Vocaliser et chanter pendant le repas ou la mise au lit</a:t>
                      </a:r>
                    </a:p>
                  </a:txBody>
                  <a:tcPr anchor="ctr"/>
                </a:tc>
                <a:extLst>
                  <a:ext uri="{0D108BD9-81ED-4DB2-BD59-A6C34878D82A}">
                    <a16:rowId xmlns:a16="http://schemas.microsoft.com/office/drawing/2014/main" xmlns="" val="285126458"/>
                  </a:ext>
                </a:extLst>
              </a:tr>
              <a:tr h="886349">
                <a:tc>
                  <a:txBody>
                    <a:bodyPr/>
                    <a:lstStyle/>
                    <a:p>
                      <a:pPr algn="ctr"/>
                      <a:r>
                        <a:rPr lang="fr-FR" sz="2400" dirty="0"/>
                        <a:t>Voir les mouvements, la lumière, les couleurs</a:t>
                      </a:r>
                    </a:p>
                  </a:txBody>
                  <a:tcPr anchor="ctr"/>
                </a:tc>
                <a:tc vMerge="1">
                  <a:txBody>
                    <a:bodyPr/>
                    <a:lstStyle/>
                    <a:p>
                      <a:endParaRPr lang="fr-FR" sz="2400" dirty="0"/>
                    </a:p>
                  </a:txBody>
                  <a:tcPr anchor="ctr"/>
                </a:tc>
                <a:tc>
                  <a:txBody>
                    <a:bodyPr/>
                    <a:lstStyle/>
                    <a:p>
                      <a:pPr algn="ctr"/>
                      <a:r>
                        <a:rPr lang="fr-FR" sz="2400" dirty="0"/>
                        <a:t>Faire suivre des yeux un objet</a:t>
                      </a:r>
                    </a:p>
                  </a:txBody>
                  <a:tcPr anchor="ctr"/>
                </a:tc>
                <a:extLst>
                  <a:ext uri="{0D108BD9-81ED-4DB2-BD59-A6C34878D82A}">
                    <a16:rowId xmlns:a16="http://schemas.microsoft.com/office/drawing/2014/main" xmlns="" val="1861613275"/>
                  </a:ext>
                </a:extLst>
              </a:tr>
              <a:tr h="886349">
                <a:tc>
                  <a:txBody>
                    <a:bodyPr/>
                    <a:lstStyle/>
                    <a:p>
                      <a:pPr algn="ctr"/>
                      <a:r>
                        <a:rPr lang="fr-FR" sz="2400" dirty="0"/>
                        <a:t>Sentir les bercements</a:t>
                      </a:r>
                    </a:p>
                  </a:txBody>
                  <a:tcPr anchor="ctr"/>
                </a:tc>
                <a:tc vMerge="1">
                  <a:txBody>
                    <a:bodyPr/>
                    <a:lstStyle/>
                    <a:p>
                      <a:endParaRPr lang="fr-FR" sz="2400" dirty="0"/>
                    </a:p>
                  </a:txBody>
                  <a:tcPr anchor="ctr"/>
                </a:tc>
                <a:tc>
                  <a:txBody>
                    <a:bodyPr/>
                    <a:lstStyle/>
                    <a:p>
                      <a:pPr algn="ctr"/>
                      <a:r>
                        <a:rPr lang="fr-FR" sz="2400" dirty="0"/>
                        <a:t>Le bercer</a:t>
                      </a:r>
                    </a:p>
                  </a:txBody>
                  <a:tcPr anchor="ctr"/>
                </a:tc>
                <a:extLst>
                  <a:ext uri="{0D108BD9-81ED-4DB2-BD59-A6C34878D82A}">
                    <a16:rowId xmlns:a16="http://schemas.microsoft.com/office/drawing/2014/main" xmlns="" val="1163692745"/>
                  </a:ext>
                </a:extLst>
              </a:tr>
            </a:tbl>
          </a:graphicData>
        </a:graphic>
      </p:graphicFrame>
    </p:spTree>
    <p:extLst>
      <p:ext uri="{BB962C8B-B14F-4D97-AF65-F5344CB8AC3E}">
        <p14:creationId xmlns:p14="http://schemas.microsoft.com/office/powerpoint/2010/main" val="741551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4B4F9CDB-BB61-4703-8C3F-DD1AD2CE23D6}"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66</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sp>
        <p:nvSpPr>
          <p:cNvPr id="10" name="ZoneTexte 9">
            <a:extLst>
              <a:ext uri="{FF2B5EF4-FFF2-40B4-BE49-F238E27FC236}">
                <a16:creationId xmlns:a16="http://schemas.microsoft.com/office/drawing/2014/main" xmlns="" id="{2C74239F-2180-41BC-9548-5E2B5BD54585}"/>
              </a:ext>
            </a:extLst>
          </p:cNvPr>
          <p:cNvSpPr txBox="1"/>
          <p:nvPr/>
        </p:nvSpPr>
        <p:spPr>
          <a:xfrm>
            <a:off x="341744" y="2468746"/>
            <a:ext cx="11508509" cy="3477875"/>
          </a:xfrm>
          <a:prstGeom prst="rect">
            <a:avLst/>
          </a:prstGeom>
          <a:noFill/>
        </p:spPr>
        <p:txBody>
          <a:bodyPr wrap="square">
            <a:spAutoFit/>
          </a:bodyPr>
          <a:lstStyle/>
          <a:p>
            <a:r>
              <a:rPr lang="fr-FR" sz="2800" b="1" dirty="0"/>
              <a:t>L’enfant de 4 à 6 mois :</a:t>
            </a:r>
          </a:p>
          <a:p>
            <a:endParaRPr lang="fr-FR" sz="2400" dirty="0"/>
          </a:p>
          <a:p>
            <a:pPr marL="342900" indent="-342900">
              <a:buFont typeface="Arial" panose="020B0604020202020204" pitchFamily="34" charset="0"/>
              <a:buChar char="•"/>
            </a:pPr>
            <a:r>
              <a:rPr lang="fr-FR" sz="2400" dirty="0"/>
              <a:t>Bébé commence enfin à s’ouvrir au monde extérieur et à attraper et manipuler les objets. </a:t>
            </a:r>
          </a:p>
          <a:p>
            <a:pPr marL="342900" indent="-342900">
              <a:buFont typeface="Arial" panose="020B0604020202020204" pitchFamily="34" charset="0"/>
              <a:buChar char="•"/>
            </a:pPr>
            <a:r>
              <a:rPr lang="fr-FR" sz="2400" dirty="0"/>
              <a:t>Il voit mieux donc les jouets tels que les mobiles sont parfaits pour le stimuler. </a:t>
            </a:r>
          </a:p>
          <a:p>
            <a:pPr marL="342900" indent="-342900">
              <a:buFont typeface="Arial" panose="020B0604020202020204" pitchFamily="34" charset="0"/>
              <a:buChar char="•"/>
            </a:pPr>
            <a:r>
              <a:rPr lang="fr-FR" sz="2400" dirty="0"/>
              <a:t>Il distingue enfin les couleurs, son champ de vision s’élargit, il porte les objets à sa bouche, il distingue les différentes matières </a:t>
            </a:r>
            <a:r>
              <a:rPr lang="fr-FR" sz="2400" i="1" dirty="0"/>
              <a:t>(doux, rugueux,…).</a:t>
            </a:r>
            <a:r>
              <a:rPr lang="fr-FR" sz="2400" dirty="0"/>
              <a:t/>
            </a:r>
            <a:br>
              <a:rPr lang="fr-FR" sz="2400" dirty="0"/>
            </a:br>
            <a:r>
              <a:rPr lang="fr-FR" sz="2400" dirty="0"/>
              <a:t/>
            </a:r>
            <a:br>
              <a:rPr lang="fr-FR" sz="2400" dirty="0"/>
            </a:br>
            <a:r>
              <a:rPr lang="fr-FR" sz="2400" b="1" dirty="0"/>
              <a:t>C’est durant cette période que le choix du doudou se fera…</a:t>
            </a:r>
          </a:p>
        </p:txBody>
      </p:sp>
    </p:spTree>
    <p:extLst>
      <p:ext uri="{BB962C8B-B14F-4D97-AF65-F5344CB8AC3E}">
        <p14:creationId xmlns:p14="http://schemas.microsoft.com/office/powerpoint/2010/main" val="3353255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AD6341F8-6E3D-4F12-8471-A8B633BDB74F}"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573618" y="6419202"/>
            <a:ext cx="2743200" cy="365125"/>
          </a:xfrm>
        </p:spPr>
        <p:txBody>
          <a:bodyPr/>
          <a:lstStyle/>
          <a:p>
            <a:fld id="{9C946053-6AD2-4D6F-B1B2-56B9586BEF99}" type="slidenum">
              <a:rPr lang="fr-FR" smtClean="0"/>
              <a:t>67</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graphicFrame>
        <p:nvGraphicFramePr>
          <p:cNvPr id="8" name="Tableau 8">
            <a:extLst>
              <a:ext uri="{FF2B5EF4-FFF2-40B4-BE49-F238E27FC236}">
                <a16:creationId xmlns:a16="http://schemas.microsoft.com/office/drawing/2014/main" xmlns="" id="{C552437D-7FA2-410B-A29B-22C9EC66DF9D}"/>
              </a:ext>
            </a:extLst>
          </p:cNvPr>
          <p:cNvGraphicFramePr>
            <a:graphicFrameLocks noGrp="1"/>
          </p:cNvGraphicFramePr>
          <p:nvPr>
            <p:extLst>
              <p:ext uri="{D42A27DB-BD31-4B8C-83A1-F6EECF244321}">
                <p14:modId xmlns:p14="http://schemas.microsoft.com/office/powerpoint/2010/main" val="2097372399"/>
              </p:ext>
            </p:extLst>
          </p:nvPr>
        </p:nvGraphicFramePr>
        <p:xfrm>
          <a:off x="155230" y="1616022"/>
          <a:ext cx="11881538" cy="4741597"/>
        </p:xfrm>
        <a:graphic>
          <a:graphicData uri="http://schemas.openxmlformats.org/drawingml/2006/table">
            <a:tbl>
              <a:tblPr firstRow="1" bandRow="1">
                <a:tableStyleId>{5C22544A-7EE6-4342-B048-85BDC9FD1C3A}</a:tableStyleId>
              </a:tblPr>
              <a:tblGrid>
                <a:gridCol w="4045228">
                  <a:extLst>
                    <a:ext uri="{9D8B030D-6E8A-4147-A177-3AD203B41FA5}">
                      <a16:colId xmlns:a16="http://schemas.microsoft.com/office/drawing/2014/main" xmlns="" val="3346863421"/>
                    </a:ext>
                  </a:extLst>
                </a:gridCol>
                <a:gridCol w="4188542">
                  <a:extLst>
                    <a:ext uri="{9D8B030D-6E8A-4147-A177-3AD203B41FA5}">
                      <a16:colId xmlns:a16="http://schemas.microsoft.com/office/drawing/2014/main" xmlns="" val="1884764248"/>
                    </a:ext>
                  </a:extLst>
                </a:gridCol>
                <a:gridCol w="3647768">
                  <a:extLst>
                    <a:ext uri="{9D8B030D-6E8A-4147-A177-3AD203B41FA5}">
                      <a16:colId xmlns:a16="http://schemas.microsoft.com/office/drawing/2014/main" xmlns="" val="47106363"/>
                    </a:ext>
                  </a:extLst>
                </a:gridCol>
              </a:tblGrid>
              <a:tr h="524591">
                <a:tc>
                  <a:txBody>
                    <a:bodyPr/>
                    <a:lstStyle/>
                    <a:p>
                      <a:pPr algn="ctr"/>
                      <a:r>
                        <a:rPr lang="fr-FR" sz="2400" dirty="0"/>
                        <a:t>Capacité et plaisirs</a:t>
                      </a:r>
                    </a:p>
                  </a:txBody>
                  <a:tcPr anchor="ctr"/>
                </a:tc>
                <a:tc>
                  <a:txBody>
                    <a:bodyPr/>
                    <a:lstStyle/>
                    <a:p>
                      <a:pPr algn="ctr"/>
                      <a:r>
                        <a:rPr lang="fr-FR" sz="2400" dirty="0"/>
                        <a:t>Jeux préféré</a:t>
                      </a:r>
                    </a:p>
                  </a:txBody>
                  <a:tcPr anchor="ctr"/>
                </a:tc>
                <a:tc>
                  <a:txBody>
                    <a:bodyPr/>
                    <a:lstStyle/>
                    <a:p>
                      <a:pPr algn="ctr"/>
                      <a:r>
                        <a:rPr lang="fr-FR" sz="2400" dirty="0"/>
                        <a:t>… et avec vous </a:t>
                      </a:r>
                    </a:p>
                  </a:txBody>
                  <a:tcPr anchor="ctr"/>
                </a:tc>
                <a:extLst>
                  <a:ext uri="{0D108BD9-81ED-4DB2-BD59-A6C34878D82A}">
                    <a16:rowId xmlns:a16="http://schemas.microsoft.com/office/drawing/2014/main" xmlns="" val="2249870857"/>
                  </a:ext>
                </a:extLst>
              </a:tr>
              <a:tr h="440642">
                <a:tc>
                  <a:txBody>
                    <a:bodyPr/>
                    <a:lstStyle/>
                    <a:p>
                      <a:r>
                        <a:rPr lang="fr-FR" sz="2400" b="1" dirty="0"/>
                        <a:t>4 à 6 mois</a:t>
                      </a:r>
                    </a:p>
                  </a:txBody>
                  <a:tcPr anchor="ctr"/>
                </a:tc>
                <a:tc rowSpan="3">
                  <a:txBody>
                    <a:bodyPr/>
                    <a:lstStyle/>
                    <a:p>
                      <a:pPr algn="ctr"/>
                      <a:r>
                        <a:rPr lang="fr-FR" sz="2400" dirty="0"/>
                        <a:t>Être dans le transat pour se balancer, regarder son entourage, bouger</a:t>
                      </a:r>
                    </a:p>
                  </a:txBody>
                  <a:tcPr anchor="ctr"/>
                </a:tc>
                <a:tc rowSpan="2">
                  <a:txBody>
                    <a:bodyPr/>
                    <a:lstStyle/>
                    <a:p>
                      <a:pPr algn="ctr"/>
                      <a:r>
                        <a:rPr lang="fr-FR" sz="2400" dirty="0"/>
                        <a:t>Lui parler, lui expliquer ce que nous faisons, ce qu’il fait</a:t>
                      </a:r>
                    </a:p>
                  </a:txBody>
                  <a:tcPr anchor="ctr"/>
                </a:tc>
                <a:extLst>
                  <a:ext uri="{0D108BD9-81ED-4DB2-BD59-A6C34878D82A}">
                    <a16:rowId xmlns:a16="http://schemas.microsoft.com/office/drawing/2014/main" xmlns="" val="1624124220"/>
                  </a:ext>
                </a:extLst>
              </a:tr>
              <a:tr h="705027">
                <a:tc rowSpan="3">
                  <a:txBody>
                    <a:bodyPr/>
                    <a:lstStyle/>
                    <a:p>
                      <a:pPr algn="ctr"/>
                      <a:r>
                        <a:rPr lang="fr-FR" sz="2400" dirty="0"/>
                        <a:t>Idem que 0 à 3 mois</a:t>
                      </a:r>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285126458"/>
                  </a:ext>
                </a:extLst>
              </a:tr>
              <a:tr h="151433">
                <a:tc vMerge="1">
                  <a:txBody>
                    <a:bodyPr/>
                    <a:lstStyle/>
                    <a:p>
                      <a:endParaRPr lang="fr-FR"/>
                    </a:p>
                  </a:txBody>
                  <a:tcPr/>
                </a:tc>
                <a:tc vMerge="1">
                  <a:txBody>
                    <a:bodyPr/>
                    <a:lstStyle/>
                    <a:p>
                      <a:endParaRPr lang="fr-FR"/>
                    </a:p>
                  </a:txBody>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dirty="0"/>
                        <a:t>Rire avec lui</a:t>
                      </a:r>
                    </a:p>
                  </a:txBody>
                  <a:tcPr anchor="ctr"/>
                </a:tc>
                <a:extLst>
                  <a:ext uri="{0D108BD9-81ED-4DB2-BD59-A6C34878D82A}">
                    <a16:rowId xmlns:a16="http://schemas.microsoft.com/office/drawing/2014/main" xmlns="" val="1385753214"/>
                  </a:ext>
                </a:extLst>
              </a:tr>
              <a:tr h="183523">
                <a:tc vMerge="1">
                  <a:txBody>
                    <a:bodyPr/>
                    <a:lstStyle/>
                    <a:p>
                      <a:endParaRPr lang="fr-FR"/>
                    </a:p>
                  </a:txBody>
                  <a:tcPr/>
                </a:tc>
                <a:tc rowSpan="3">
                  <a:txBody>
                    <a:bodyPr/>
                    <a:lstStyle/>
                    <a:p>
                      <a:pPr algn="ctr"/>
                      <a:r>
                        <a:rPr lang="fr-FR" sz="2400" dirty="0"/>
                        <a:t>Chercher de nouveaux sons a émettre</a:t>
                      </a:r>
                    </a:p>
                  </a:txBody>
                  <a:tcPr anchor="ctr"/>
                </a:tc>
                <a:tc vMerge="1">
                  <a:txBody>
                    <a:bodyPr/>
                    <a:lstStyle/>
                    <a:p>
                      <a:endParaRPr lang="fr-FR"/>
                    </a:p>
                  </a:txBody>
                  <a:tcPr/>
                </a:tc>
                <a:extLst>
                  <a:ext uri="{0D108BD9-81ED-4DB2-BD59-A6C34878D82A}">
                    <a16:rowId xmlns:a16="http://schemas.microsoft.com/office/drawing/2014/main" xmlns="" val="526036695"/>
                  </a:ext>
                </a:extLst>
              </a:tr>
              <a:tr h="415591">
                <a:tc rowSpan="3">
                  <a:txBody>
                    <a:bodyPr/>
                    <a:lstStyle/>
                    <a:p>
                      <a:pPr algn="ctr"/>
                      <a:r>
                        <a:rPr lang="fr-FR" sz="2400" dirty="0"/>
                        <a:t>Sucer ce qu’il a dans ses mains</a:t>
                      </a:r>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1861613275"/>
                  </a:ext>
                </a:extLst>
              </a:tr>
              <a:tr h="194042">
                <a:tc vMerge="1">
                  <a:txBody>
                    <a:bodyPr/>
                    <a:lstStyle/>
                    <a:p>
                      <a:endParaRPr lang="fr-FR"/>
                    </a:p>
                  </a:txBody>
                  <a:tcPr/>
                </a:tc>
                <a:tc vMerge="1">
                  <a:txBody>
                    <a:bodyPr/>
                    <a:lstStyle/>
                    <a:p>
                      <a:endParaRPr lang="fr-FR"/>
                    </a:p>
                  </a:txBody>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dirty="0"/>
                        <a:t>Le caresser et le masser doucement</a:t>
                      </a:r>
                    </a:p>
                  </a:txBody>
                  <a:tcPr anchor="ctr"/>
                </a:tc>
                <a:extLst>
                  <a:ext uri="{0D108BD9-81ED-4DB2-BD59-A6C34878D82A}">
                    <a16:rowId xmlns:a16="http://schemas.microsoft.com/office/drawing/2014/main" xmlns="" val="72885698"/>
                  </a:ext>
                </a:extLst>
              </a:tr>
              <a:tr h="0">
                <a:tc vMerge="1">
                  <a:txBody>
                    <a:bodyPr/>
                    <a:lstStyle/>
                    <a:p>
                      <a:endParaRPr lang="fr-FR"/>
                    </a:p>
                  </a:txBody>
                  <a:tcPr/>
                </a:tc>
                <a:tc rowSpan="4">
                  <a:txBody>
                    <a:bodyPr/>
                    <a:lstStyle/>
                    <a:p>
                      <a:pPr algn="ctr"/>
                      <a:r>
                        <a:rPr lang="fr-FR" sz="2400" dirty="0"/>
                        <a:t>Couché nu sous une couverture dans la chaleur et la sécurité, sentir et voir son corps encore inconnu</a:t>
                      </a:r>
                    </a:p>
                  </a:txBody>
                  <a:tcPr anchor="ctr"/>
                </a:tc>
                <a:tc vMerge="1">
                  <a:txBody>
                    <a:bodyPr/>
                    <a:lstStyle/>
                    <a:p>
                      <a:endParaRPr lang="fr-FR"/>
                    </a:p>
                  </a:txBody>
                  <a:tcPr/>
                </a:tc>
                <a:extLst>
                  <a:ext uri="{0D108BD9-81ED-4DB2-BD59-A6C34878D82A}">
                    <a16:rowId xmlns:a16="http://schemas.microsoft.com/office/drawing/2014/main" xmlns="" val="3421537295"/>
                  </a:ext>
                </a:extLst>
              </a:tr>
              <a:tr h="475394">
                <a:tc>
                  <a:txBody>
                    <a:bodyPr/>
                    <a:lstStyle/>
                    <a:p>
                      <a:pPr algn="ctr"/>
                      <a:r>
                        <a:rPr lang="fr-FR" sz="2400" dirty="0"/>
                        <a:t>Essayer de saisir des objets</a:t>
                      </a:r>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1163692745"/>
                  </a:ext>
                </a:extLst>
              </a:tr>
              <a:tr h="318659">
                <a:tc rowSpan="2">
                  <a:txBody>
                    <a:bodyPr/>
                    <a:lstStyle/>
                    <a:p>
                      <a:pPr algn="ctr"/>
                      <a:r>
                        <a:rPr lang="fr-FR" sz="2400" dirty="0"/>
                        <a:t>Sociabilité, intérêt pour les autres, adultes ou enfants, sourire social</a:t>
                      </a:r>
                    </a:p>
                  </a:txBody>
                  <a:tcPr anchor="ctr"/>
                </a:tc>
                <a:tc vMerge="1">
                  <a:txBody>
                    <a:bodyPr/>
                    <a:lstStyle/>
                    <a:p>
                      <a:pPr algn="ctr"/>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1862430763"/>
                  </a:ext>
                </a:extLst>
              </a:tr>
              <a:tr h="1179514">
                <a:tc vMerge="1">
                  <a:txBody>
                    <a:bodyPr/>
                    <a:lstStyle/>
                    <a:p>
                      <a:endParaRPr lang="fr-FR"/>
                    </a:p>
                  </a:txBody>
                  <a:tcPr/>
                </a:tc>
                <a:tc vMerge="1">
                  <a:txBody>
                    <a:bodyPr/>
                    <a:lstStyle/>
                    <a:p>
                      <a:endParaRPr lang="fr-F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dirty="0"/>
                        <a:t>Tirer par les mains le bébé couché pour l’amener en position assise</a:t>
                      </a:r>
                    </a:p>
                  </a:txBody>
                  <a:tcPr anchor="ctr"/>
                </a:tc>
                <a:extLst>
                  <a:ext uri="{0D108BD9-81ED-4DB2-BD59-A6C34878D82A}">
                    <a16:rowId xmlns:a16="http://schemas.microsoft.com/office/drawing/2014/main" xmlns="" val="1079523845"/>
                  </a:ext>
                </a:extLst>
              </a:tr>
            </a:tbl>
          </a:graphicData>
        </a:graphic>
      </p:graphicFrame>
      <p:sp>
        <p:nvSpPr>
          <p:cNvPr id="3" name="Flèche : bas 2">
            <a:extLst>
              <a:ext uri="{FF2B5EF4-FFF2-40B4-BE49-F238E27FC236}">
                <a16:creationId xmlns:a16="http://schemas.microsoft.com/office/drawing/2014/main" xmlns="" id="{41FC8841-10B6-4D0F-B5DF-0A0F2DA54348}"/>
              </a:ext>
            </a:extLst>
          </p:cNvPr>
          <p:cNvSpPr/>
          <p:nvPr/>
        </p:nvSpPr>
        <p:spPr>
          <a:xfrm>
            <a:off x="5732207" y="6054077"/>
            <a:ext cx="707922" cy="3651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0097118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FB74AD52-8920-479F-8F4B-024D98C3D315}"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68</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graphicFrame>
        <p:nvGraphicFramePr>
          <p:cNvPr id="8" name="Tableau 8">
            <a:extLst>
              <a:ext uri="{FF2B5EF4-FFF2-40B4-BE49-F238E27FC236}">
                <a16:creationId xmlns:a16="http://schemas.microsoft.com/office/drawing/2014/main" xmlns="" id="{C552437D-7FA2-410B-A29B-22C9EC66DF9D}"/>
              </a:ext>
            </a:extLst>
          </p:cNvPr>
          <p:cNvGraphicFramePr>
            <a:graphicFrameLocks noGrp="1"/>
          </p:cNvGraphicFramePr>
          <p:nvPr>
            <p:extLst>
              <p:ext uri="{D42A27DB-BD31-4B8C-83A1-F6EECF244321}">
                <p14:modId xmlns:p14="http://schemas.microsoft.com/office/powerpoint/2010/main" val="2793835691"/>
              </p:ext>
            </p:extLst>
          </p:nvPr>
        </p:nvGraphicFramePr>
        <p:xfrm>
          <a:off x="155230" y="1616021"/>
          <a:ext cx="11881538" cy="4101027"/>
        </p:xfrm>
        <a:graphic>
          <a:graphicData uri="http://schemas.openxmlformats.org/drawingml/2006/table">
            <a:tbl>
              <a:tblPr firstRow="1" bandRow="1">
                <a:tableStyleId>{5C22544A-7EE6-4342-B048-85BDC9FD1C3A}</a:tableStyleId>
              </a:tblPr>
              <a:tblGrid>
                <a:gridCol w="4045228">
                  <a:extLst>
                    <a:ext uri="{9D8B030D-6E8A-4147-A177-3AD203B41FA5}">
                      <a16:colId xmlns:a16="http://schemas.microsoft.com/office/drawing/2014/main" xmlns="" val="3346863421"/>
                    </a:ext>
                  </a:extLst>
                </a:gridCol>
                <a:gridCol w="4188542">
                  <a:extLst>
                    <a:ext uri="{9D8B030D-6E8A-4147-A177-3AD203B41FA5}">
                      <a16:colId xmlns:a16="http://schemas.microsoft.com/office/drawing/2014/main" xmlns="" val="1884764248"/>
                    </a:ext>
                  </a:extLst>
                </a:gridCol>
                <a:gridCol w="3647768">
                  <a:extLst>
                    <a:ext uri="{9D8B030D-6E8A-4147-A177-3AD203B41FA5}">
                      <a16:colId xmlns:a16="http://schemas.microsoft.com/office/drawing/2014/main" xmlns="" val="47106363"/>
                    </a:ext>
                  </a:extLst>
                </a:gridCol>
              </a:tblGrid>
              <a:tr h="757609">
                <a:tc>
                  <a:txBody>
                    <a:bodyPr/>
                    <a:lstStyle/>
                    <a:p>
                      <a:pPr algn="ctr"/>
                      <a:r>
                        <a:rPr lang="fr-FR" sz="2400" dirty="0"/>
                        <a:t>Capacité et plaisirs</a:t>
                      </a:r>
                    </a:p>
                  </a:txBody>
                  <a:tcPr anchor="ctr"/>
                </a:tc>
                <a:tc>
                  <a:txBody>
                    <a:bodyPr/>
                    <a:lstStyle/>
                    <a:p>
                      <a:pPr algn="ctr"/>
                      <a:r>
                        <a:rPr lang="fr-FR" sz="2400" dirty="0"/>
                        <a:t>Jeux préféré</a:t>
                      </a:r>
                    </a:p>
                  </a:txBody>
                  <a:tcPr anchor="ctr"/>
                </a:tc>
                <a:tc>
                  <a:txBody>
                    <a:bodyPr/>
                    <a:lstStyle/>
                    <a:p>
                      <a:pPr algn="ctr"/>
                      <a:r>
                        <a:rPr lang="fr-FR" sz="2400" dirty="0"/>
                        <a:t>… et avec vous </a:t>
                      </a:r>
                    </a:p>
                  </a:txBody>
                  <a:tcPr anchor="ctr"/>
                </a:tc>
                <a:extLst>
                  <a:ext uri="{0D108BD9-81ED-4DB2-BD59-A6C34878D82A}">
                    <a16:rowId xmlns:a16="http://schemas.microsoft.com/office/drawing/2014/main" xmlns="" val="2249870857"/>
                  </a:ext>
                </a:extLst>
              </a:tr>
              <a:tr h="473412">
                <a:tc>
                  <a:txBody>
                    <a:bodyPr/>
                    <a:lstStyle/>
                    <a:p>
                      <a:r>
                        <a:rPr lang="fr-FR" sz="2400" b="1" dirty="0"/>
                        <a:t>4 à 6 mois (suite)</a:t>
                      </a:r>
                    </a:p>
                  </a:txBody>
                  <a:tcPr anchor="ctr"/>
                </a:tc>
                <a:tc rowSpan="2">
                  <a:txBody>
                    <a:bodyPr/>
                    <a:lstStyle/>
                    <a:p>
                      <a:pPr algn="ctr"/>
                      <a:r>
                        <a:rPr lang="fr-FR" sz="2400" dirty="0"/>
                        <a:t>Recevoir en main un hochet qui fait du bruit ou qu’il peut sucer</a:t>
                      </a:r>
                    </a:p>
                  </a:txBody>
                  <a:tcPr anchor="ctr"/>
                </a:tc>
                <a:tc rowSpan="4">
                  <a:txBody>
                    <a:bodyPr/>
                    <a:lstStyle/>
                    <a:p>
                      <a:endParaRPr lang="fr-FR" sz="2400" dirty="0"/>
                    </a:p>
                  </a:txBody>
                  <a:tcPr anchor="ctr"/>
                </a:tc>
                <a:extLst>
                  <a:ext uri="{0D108BD9-81ED-4DB2-BD59-A6C34878D82A}">
                    <a16:rowId xmlns:a16="http://schemas.microsoft.com/office/drawing/2014/main" xmlns="" val="1624124220"/>
                  </a:ext>
                </a:extLst>
              </a:tr>
              <a:tr h="492566">
                <a:tc rowSpan="3">
                  <a:txBody>
                    <a:bodyPr/>
                    <a:lstStyle/>
                    <a:p>
                      <a:endParaRPr lang="fr-FR" sz="2400" dirty="0"/>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285126458"/>
                  </a:ext>
                </a:extLst>
              </a:tr>
              <a:tr h="965978">
                <a:tc vMerge="1">
                  <a:txBody>
                    <a:bodyPr/>
                    <a:lstStyle/>
                    <a:p>
                      <a:endParaRPr lang="fr-FR"/>
                    </a:p>
                  </a:txBody>
                  <a:tcPr/>
                </a:tc>
                <a:tc>
                  <a:txBody>
                    <a:bodyPr/>
                    <a:lstStyle/>
                    <a:p>
                      <a:pPr algn="ctr"/>
                      <a:r>
                        <a:rPr lang="fr-FR" sz="2400" dirty="0"/>
                        <a:t>Attraper les objets d’un portique ou d’un boulier fixé au dessus de l’enfant couché</a:t>
                      </a:r>
                    </a:p>
                  </a:txBody>
                  <a:tcPr anchor="ctr"/>
                </a:tc>
                <a:tc vMerge="1">
                  <a:txBody>
                    <a:bodyPr/>
                    <a:lstStyle/>
                    <a:p>
                      <a:endParaRPr lang="fr-FR"/>
                    </a:p>
                  </a:txBody>
                  <a:tcPr/>
                </a:tc>
                <a:extLst>
                  <a:ext uri="{0D108BD9-81ED-4DB2-BD59-A6C34878D82A}">
                    <a16:rowId xmlns:a16="http://schemas.microsoft.com/office/drawing/2014/main" xmlns="" val="526036695"/>
                  </a:ext>
                </a:extLst>
              </a:tr>
              <a:tr h="909302">
                <a:tc vMerge="1">
                  <a:txBody>
                    <a:bodyPr/>
                    <a:lstStyle/>
                    <a:p>
                      <a:endParaRPr lang="fr-FR"/>
                    </a:p>
                  </a:txBody>
                  <a:tcPr/>
                </a:tc>
                <a:tc>
                  <a:txBody>
                    <a:bodyPr/>
                    <a:lstStyle/>
                    <a:p>
                      <a:pPr algn="ctr"/>
                      <a:r>
                        <a:rPr lang="fr-FR" sz="2400" dirty="0"/>
                        <a:t>Être promené dans le landau, couché sur le dos pour découvrir le monde</a:t>
                      </a:r>
                    </a:p>
                  </a:txBody>
                  <a:tcPr anchor="ctr"/>
                </a:tc>
                <a:tc vMerge="1">
                  <a:txBody>
                    <a:bodyPr/>
                    <a:lstStyle/>
                    <a:p>
                      <a:endParaRPr lang="fr-FR"/>
                    </a:p>
                  </a:txBody>
                  <a:tcPr/>
                </a:tc>
                <a:extLst>
                  <a:ext uri="{0D108BD9-81ED-4DB2-BD59-A6C34878D82A}">
                    <a16:rowId xmlns:a16="http://schemas.microsoft.com/office/drawing/2014/main" xmlns="" val="3421537295"/>
                  </a:ext>
                </a:extLst>
              </a:tr>
            </a:tbl>
          </a:graphicData>
        </a:graphic>
      </p:graphicFrame>
      <p:sp>
        <p:nvSpPr>
          <p:cNvPr id="3" name="Flèche : bas 2">
            <a:extLst>
              <a:ext uri="{FF2B5EF4-FFF2-40B4-BE49-F238E27FC236}">
                <a16:creationId xmlns:a16="http://schemas.microsoft.com/office/drawing/2014/main" xmlns="" id="{2B46B83D-90FE-4827-85E3-021D10197A05}"/>
              </a:ext>
            </a:extLst>
          </p:cNvPr>
          <p:cNvSpPr/>
          <p:nvPr/>
        </p:nvSpPr>
        <p:spPr>
          <a:xfrm>
            <a:off x="5732207" y="5724554"/>
            <a:ext cx="707922" cy="47960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286765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3A48CDFE-DE77-4AFC-A7FE-BC7253A59A3D}"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69</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graphicFrame>
        <p:nvGraphicFramePr>
          <p:cNvPr id="8" name="Tableau 8">
            <a:extLst>
              <a:ext uri="{FF2B5EF4-FFF2-40B4-BE49-F238E27FC236}">
                <a16:creationId xmlns:a16="http://schemas.microsoft.com/office/drawing/2014/main" xmlns="" id="{C552437D-7FA2-410B-A29B-22C9EC66DF9D}"/>
              </a:ext>
            </a:extLst>
          </p:cNvPr>
          <p:cNvGraphicFramePr>
            <a:graphicFrameLocks noGrp="1"/>
          </p:cNvGraphicFramePr>
          <p:nvPr>
            <p:extLst>
              <p:ext uri="{D42A27DB-BD31-4B8C-83A1-F6EECF244321}">
                <p14:modId xmlns:p14="http://schemas.microsoft.com/office/powerpoint/2010/main" val="2993013839"/>
              </p:ext>
            </p:extLst>
          </p:nvPr>
        </p:nvGraphicFramePr>
        <p:xfrm>
          <a:off x="155230" y="1616021"/>
          <a:ext cx="11881538" cy="3598867"/>
        </p:xfrm>
        <a:graphic>
          <a:graphicData uri="http://schemas.openxmlformats.org/drawingml/2006/table">
            <a:tbl>
              <a:tblPr firstRow="1" bandRow="1">
                <a:tableStyleId>{5C22544A-7EE6-4342-B048-85BDC9FD1C3A}</a:tableStyleId>
              </a:tblPr>
              <a:tblGrid>
                <a:gridCol w="4045228">
                  <a:extLst>
                    <a:ext uri="{9D8B030D-6E8A-4147-A177-3AD203B41FA5}">
                      <a16:colId xmlns:a16="http://schemas.microsoft.com/office/drawing/2014/main" xmlns="" val="3346863421"/>
                    </a:ext>
                  </a:extLst>
                </a:gridCol>
                <a:gridCol w="4188542">
                  <a:extLst>
                    <a:ext uri="{9D8B030D-6E8A-4147-A177-3AD203B41FA5}">
                      <a16:colId xmlns:a16="http://schemas.microsoft.com/office/drawing/2014/main" xmlns="" val="1884764248"/>
                    </a:ext>
                  </a:extLst>
                </a:gridCol>
                <a:gridCol w="3647768">
                  <a:extLst>
                    <a:ext uri="{9D8B030D-6E8A-4147-A177-3AD203B41FA5}">
                      <a16:colId xmlns:a16="http://schemas.microsoft.com/office/drawing/2014/main" xmlns="" val="47106363"/>
                    </a:ext>
                  </a:extLst>
                </a:gridCol>
              </a:tblGrid>
              <a:tr h="757609">
                <a:tc>
                  <a:txBody>
                    <a:bodyPr/>
                    <a:lstStyle/>
                    <a:p>
                      <a:pPr algn="ctr"/>
                      <a:r>
                        <a:rPr lang="fr-FR" sz="2400" dirty="0"/>
                        <a:t>Capacité et plaisirs</a:t>
                      </a:r>
                    </a:p>
                  </a:txBody>
                  <a:tcPr anchor="ctr"/>
                </a:tc>
                <a:tc>
                  <a:txBody>
                    <a:bodyPr/>
                    <a:lstStyle/>
                    <a:p>
                      <a:pPr algn="ctr"/>
                      <a:r>
                        <a:rPr lang="fr-FR" sz="2400" dirty="0"/>
                        <a:t>Jeux préféré</a:t>
                      </a:r>
                    </a:p>
                  </a:txBody>
                  <a:tcPr anchor="ctr"/>
                </a:tc>
                <a:tc>
                  <a:txBody>
                    <a:bodyPr/>
                    <a:lstStyle/>
                    <a:p>
                      <a:pPr algn="ctr"/>
                      <a:r>
                        <a:rPr lang="fr-FR" sz="2400" dirty="0"/>
                        <a:t>… et avec vous </a:t>
                      </a:r>
                    </a:p>
                  </a:txBody>
                  <a:tcPr anchor="ctr"/>
                </a:tc>
                <a:extLst>
                  <a:ext uri="{0D108BD9-81ED-4DB2-BD59-A6C34878D82A}">
                    <a16:rowId xmlns:a16="http://schemas.microsoft.com/office/drawing/2014/main" xmlns="" val="2249870857"/>
                  </a:ext>
                </a:extLst>
              </a:tr>
              <a:tr h="473412">
                <a:tc>
                  <a:txBody>
                    <a:bodyPr/>
                    <a:lstStyle/>
                    <a:p>
                      <a:r>
                        <a:rPr lang="fr-FR" sz="2400" b="1" dirty="0"/>
                        <a:t>4 à 6 mois (suite)</a:t>
                      </a:r>
                    </a:p>
                  </a:txBody>
                  <a:tcPr anchor="ctr"/>
                </a:tc>
                <a:tc rowSpan="2">
                  <a:txBody>
                    <a:bodyPr/>
                    <a:lstStyle/>
                    <a:p>
                      <a:pPr algn="ctr"/>
                      <a:r>
                        <a:rPr lang="fr-FR" sz="2400" dirty="0"/>
                        <a:t>Doudou, peluche, mobiles</a:t>
                      </a:r>
                    </a:p>
                  </a:txBody>
                  <a:tcPr anchor="ctr"/>
                </a:tc>
                <a:tc rowSpan="4">
                  <a:txBody>
                    <a:bodyPr/>
                    <a:lstStyle/>
                    <a:p>
                      <a:endParaRPr lang="fr-FR" sz="2400" dirty="0"/>
                    </a:p>
                  </a:txBody>
                  <a:tcPr anchor="ctr"/>
                </a:tc>
                <a:extLst>
                  <a:ext uri="{0D108BD9-81ED-4DB2-BD59-A6C34878D82A}">
                    <a16:rowId xmlns:a16="http://schemas.microsoft.com/office/drawing/2014/main" xmlns="" val="1624124220"/>
                  </a:ext>
                </a:extLst>
              </a:tr>
              <a:tr h="492566">
                <a:tc rowSpan="3">
                  <a:txBody>
                    <a:bodyPr/>
                    <a:lstStyle/>
                    <a:p>
                      <a:endParaRPr lang="fr-FR" sz="2400" dirty="0"/>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285126458"/>
                  </a:ext>
                </a:extLst>
              </a:tr>
              <a:tr h="965978">
                <a:tc vMerge="1">
                  <a:txBody>
                    <a:bodyPr/>
                    <a:lstStyle/>
                    <a:p>
                      <a:endParaRPr lang="fr-FR"/>
                    </a:p>
                  </a:txBody>
                  <a:tcPr/>
                </a:tc>
                <a:tc>
                  <a:txBody>
                    <a:bodyPr/>
                    <a:lstStyle/>
                    <a:p>
                      <a:pPr algn="ctr"/>
                      <a:r>
                        <a:rPr lang="fr-FR" sz="2400" dirty="0"/>
                        <a:t>Hochets, livres en tissus, </a:t>
                      </a:r>
                    </a:p>
                    <a:p>
                      <a:pPr algn="ctr"/>
                      <a:r>
                        <a:rPr lang="fr-FR" sz="2400" dirty="0"/>
                        <a:t>Tapis d’éveil</a:t>
                      </a:r>
                    </a:p>
                  </a:txBody>
                  <a:tcPr anchor="ctr"/>
                </a:tc>
                <a:tc vMerge="1">
                  <a:txBody>
                    <a:bodyPr/>
                    <a:lstStyle/>
                    <a:p>
                      <a:endParaRPr lang="fr-FR"/>
                    </a:p>
                  </a:txBody>
                  <a:tcPr/>
                </a:tc>
                <a:extLst>
                  <a:ext uri="{0D108BD9-81ED-4DB2-BD59-A6C34878D82A}">
                    <a16:rowId xmlns:a16="http://schemas.microsoft.com/office/drawing/2014/main" xmlns="" val="526036695"/>
                  </a:ext>
                </a:extLst>
              </a:tr>
              <a:tr h="909302">
                <a:tc vMerge="1">
                  <a:txBody>
                    <a:bodyPr/>
                    <a:lstStyle/>
                    <a:p>
                      <a:endParaRPr lang="fr-FR"/>
                    </a:p>
                  </a:txBody>
                  <a:tcPr/>
                </a:tc>
                <a:tc>
                  <a:txBody>
                    <a:bodyPr/>
                    <a:lstStyle/>
                    <a:p>
                      <a:pPr algn="ctr"/>
                      <a:r>
                        <a:rPr lang="fr-FR" sz="2400" dirty="0"/>
                        <a:t>Jouet de bain, jouet d’éveil, transat</a:t>
                      </a:r>
                    </a:p>
                  </a:txBody>
                  <a:tcPr anchor="ctr"/>
                </a:tc>
                <a:tc vMerge="1">
                  <a:txBody>
                    <a:bodyPr/>
                    <a:lstStyle/>
                    <a:p>
                      <a:endParaRPr lang="fr-FR"/>
                    </a:p>
                  </a:txBody>
                  <a:tcPr/>
                </a:tc>
                <a:extLst>
                  <a:ext uri="{0D108BD9-81ED-4DB2-BD59-A6C34878D82A}">
                    <a16:rowId xmlns:a16="http://schemas.microsoft.com/office/drawing/2014/main" xmlns="" val="3421537295"/>
                  </a:ext>
                </a:extLst>
              </a:tr>
            </a:tbl>
          </a:graphicData>
        </a:graphic>
      </p:graphicFrame>
    </p:spTree>
    <p:extLst>
      <p:ext uri="{BB962C8B-B14F-4D97-AF65-F5344CB8AC3E}">
        <p14:creationId xmlns:p14="http://schemas.microsoft.com/office/powerpoint/2010/main" val="1581802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Liste Des Tâches, Concept De Gestion Des Projets, Stylo Sur Le Notepa De  Livre Blanc Image stock - Image du concept, stylo: 126053965">
            <a:extLst>
              <a:ext uri="{FF2B5EF4-FFF2-40B4-BE49-F238E27FC236}">
                <a16:creationId xmlns:a16="http://schemas.microsoft.com/office/drawing/2014/main" xmlns="" id="{794AB707-C1B6-4264-A23F-797213A490B8}"/>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lasticWrap/>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09951" y="2037318"/>
            <a:ext cx="4835268" cy="34982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1900627A-A7F4-4BA2-89FF-1E38202234F3}"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7</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3416320"/>
          </a:xfrm>
          <a:prstGeom prst="rect">
            <a:avLst/>
          </a:prstGeom>
          <a:noFill/>
        </p:spPr>
        <p:txBody>
          <a:bodyPr wrap="square" rtlCol="0">
            <a:spAutoFit/>
          </a:bodyPr>
          <a:lstStyle/>
          <a:p>
            <a:r>
              <a:rPr lang="fr-FR" sz="2400" b="1" dirty="0"/>
              <a:t>Énumération des opérations :</a:t>
            </a:r>
          </a:p>
          <a:p>
            <a:pPr marL="342900" indent="-342900">
              <a:buFontTx/>
              <a:buChar char="-"/>
            </a:pPr>
            <a:r>
              <a:rPr lang="fr-FR" sz="2400" dirty="0"/>
              <a:t>Prendre contact avec les parents et les enfants</a:t>
            </a:r>
          </a:p>
          <a:p>
            <a:pPr marL="342900" indent="-342900">
              <a:buFontTx/>
              <a:buChar char="-"/>
            </a:pPr>
            <a:r>
              <a:rPr lang="fr-FR" sz="2400" dirty="0"/>
              <a:t>Organiser l’intervention</a:t>
            </a:r>
          </a:p>
          <a:p>
            <a:pPr marL="342900" indent="-342900">
              <a:buFontTx/>
              <a:buChar char="-"/>
            </a:pPr>
            <a:r>
              <a:rPr lang="fr-FR" sz="2400" dirty="0"/>
              <a:t>S’occuper des enfants et des bébés :</a:t>
            </a:r>
          </a:p>
          <a:p>
            <a:pPr marL="5024438" indent="-276225">
              <a:buFont typeface="Arial" panose="020B0604020202020204" pitchFamily="34" charset="0"/>
              <a:buChar char="•"/>
            </a:pPr>
            <a:r>
              <a:rPr lang="fr-FR" sz="2400" dirty="0"/>
              <a:t>Nourriture</a:t>
            </a:r>
          </a:p>
          <a:p>
            <a:pPr marL="5024438" indent="-276225">
              <a:buFont typeface="Arial" panose="020B0604020202020204" pitchFamily="34" charset="0"/>
              <a:buChar char="•"/>
            </a:pPr>
            <a:r>
              <a:rPr lang="fr-FR" sz="2400" dirty="0"/>
              <a:t>Jeux et activités</a:t>
            </a:r>
          </a:p>
          <a:p>
            <a:pPr marL="5024438" indent="-276225">
              <a:buFont typeface="Arial" panose="020B0604020202020204" pitchFamily="34" charset="0"/>
              <a:buChar char="•"/>
            </a:pPr>
            <a:r>
              <a:rPr lang="fr-FR" sz="2400" dirty="0"/>
              <a:t>Toilette, habillage</a:t>
            </a:r>
          </a:p>
          <a:p>
            <a:pPr marL="5024438" indent="-276225">
              <a:buFont typeface="Arial" panose="020B0604020202020204" pitchFamily="34" charset="0"/>
              <a:buChar char="•"/>
            </a:pPr>
            <a:r>
              <a:rPr lang="fr-FR" sz="2400" dirty="0"/>
              <a:t>Sommeil</a:t>
            </a:r>
          </a:p>
          <a:p>
            <a:pPr marL="5024438" indent="-276225">
              <a:buFont typeface="Arial" panose="020B0604020202020204" pitchFamily="34" charset="0"/>
              <a:buChar char="•"/>
            </a:pPr>
            <a:r>
              <a:rPr lang="fr-FR" sz="2400" dirty="0"/>
              <a:t>Déplacement à l’extérieur</a:t>
            </a:r>
          </a:p>
        </p:txBody>
      </p:sp>
      <p:sp>
        <p:nvSpPr>
          <p:cNvPr id="3" name="Rectangle 2">
            <a:extLst>
              <a:ext uri="{FF2B5EF4-FFF2-40B4-BE49-F238E27FC236}">
                <a16:creationId xmlns:a16="http://schemas.microsoft.com/office/drawing/2014/main" xmlns="" id="{A5CDF015-FFEC-499B-8505-1DEB45E519D2}"/>
              </a:ext>
            </a:extLst>
          </p:cNvPr>
          <p:cNvSpPr/>
          <p:nvPr/>
        </p:nvSpPr>
        <p:spPr>
          <a:xfrm rot="20061239">
            <a:off x="8115241" y="2956865"/>
            <a:ext cx="2005780" cy="41600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Check Liste</a:t>
            </a:r>
          </a:p>
        </p:txBody>
      </p:sp>
    </p:spTree>
    <p:extLst>
      <p:ext uri="{BB962C8B-B14F-4D97-AF65-F5344CB8AC3E}">
        <p14:creationId xmlns:p14="http://schemas.microsoft.com/office/powerpoint/2010/main" val="11390426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0748BAC9-5B8A-4146-A9CA-28C3D3618926}"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70</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sp>
        <p:nvSpPr>
          <p:cNvPr id="10" name="ZoneTexte 9">
            <a:extLst>
              <a:ext uri="{FF2B5EF4-FFF2-40B4-BE49-F238E27FC236}">
                <a16:creationId xmlns:a16="http://schemas.microsoft.com/office/drawing/2014/main" xmlns="" id="{2C74239F-2180-41BC-9548-5E2B5BD54585}"/>
              </a:ext>
            </a:extLst>
          </p:cNvPr>
          <p:cNvSpPr txBox="1"/>
          <p:nvPr/>
        </p:nvSpPr>
        <p:spPr>
          <a:xfrm>
            <a:off x="341744" y="2468746"/>
            <a:ext cx="11508509" cy="2739211"/>
          </a:xfrm>
          <a:prstGeom prst="rect">
            <a:avLst/>
          </a:prstGeom>
          <a:noFill/>
        </p:spPr>
        <p:txBody>
          <a:bodyPr wrap="square">
            <a:spAutoFit/>
          </a:bodyPr>
          <a:lstStyle/>
          <a:p>
            <a:r>
              <a:rPr lang="fr-FR" sz="2800" b="1" dirty="0"/>
              <a:t>L’enfant de 6 à 9 mois :</a:t>
            </a:r>
          </a:p>
          <a:p>
            <a:endParaRPr lang="fr-FR" sz="2400" dirty="0"/>
          </a:p>
          <a:p>
            <a:pPr marL="342900" indent="-342900">
              <a:buFont typeface="Arial" panose="020B0604020202020204" pitchFamily="34" charset="0"/>
              <a:buChar char="•"/>
            </a:pPr>
            <a:r>
              <a:rPr lang="fr-FR" sz="2400" dirty="0"/>
              <a:t>Bébé cherche à attraper les objets sans les pouces, puis avec progressivement. </a:t>
            </a:r>
          </a:p>
          <a:p>
            <a:pPr marL="342900" indent="-342900">
              <a:buFont typeface="Arial" panose="020B0604020202020204" pitchFamily="34" charset="0"/>
              <a:buChar char="•"/>
            </a:pPr>
            <a:r>
              <a:rPr lang="fr-FR" sz="2400" dirty="0"/>
              <a:t>Tout ce qu'il trouve, il le suce, le mordille, c’est ce qu’il aime le plus faire à cet âge. </a:t>
            </a:r>
          </a:p>
          <a:p>
            <a:pPr marL="342900" indent="-342900">
              <a:buFont typeface="Arial" panose="020B0604020202020204" pitchFamily="34" charset="0"/>
              <a:buChar char="•"/>
            </a:pPr>
            <a:r>
              <a:rPr lang="fr-FR" sz="2400" dirty="0"/>
              <a:t>Il sait se retourner, attraper ses pieds, se tenir assis, il apprécie de plus en plus le bain qui devient un moment de jeu.</a:t>
            </a:r>
          </a:p>
          <a:p>
            <a:pPr marL="342900" indent="-342900">
              <a:buFont typeface="Arial" panose="020B0604020202020204" pitchFamily="34" charset="0"/>
              <a:buChar char="•"/>
            </a:pPr>
            <a:r>
              <a:rPr lang="fr-FR" sz="2400" dirty="0"/>
              <a:t> A table il découvre les premiers aliments solides, les petites cuillères.</a:t>
            </a:r>
          </a:p>
        </p:txBody>
      </p:sp>
    </p:spTree>
    <p:extLst>
      <p:ext uri="{BB962C8B-B14F-4D97-AF65-F5344CB8AC3E}">
        <p14:creationId xmlns:p14="http://schemas.microsoft.com/office/powerpoint/2010/main" val="40912141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6B901B6B-3C57-4EE4-9F78-27C7AE095571}"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71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graphicFrame>
        <p:nvGraphicFramePr>
          <p:cNvPr id="8" name="Tableau 8">
            <a:extLst>
              <a:ext uri="{FF2B5EF4-FFF2-40B4-BE49-F238E27FC236}">
                <a16:creationId xmlns:a16="http://schemas.microsoft.com/office/drawing/2014/main" xmlns="" id="{C552437D-7FA2-410B-A29B-22C9EC66DF9D}"/>
              </a:ext>
            </a:extLst>
          </p:cNvPr>
          <p:cNvGraphicFramePr>
            <a:graphicFrameLocks noGrp="1"/>
          </p:cNvGraphicFramePr>
          <p:nvPr>
            <p:extLst>
              <p:ext uri="{D42A27DB-BD31-4B8C-83A1-F6EECF244321}">
                <p14:modId xmlns:p14="http://schemas.microsoft.com/office/powerpoint/2010/main" val="757064900"/>
              </p:ext>
            </p:extLst>
          </p:nvPr>
        </p:nvGraphicFramePr>
        <p:xfrm>
          <a:off x="155230" y="1616021"/>
          <a:ext cx="11881538" cy="4801308"/>
        </p:xfrm>
        <a:graphic>
          <a:graphicData uri="http://schemas.openxmlformats.org/drawingml/2006/table">
            <a:tbl>
              <a:tblPr firstRow="1" bandRow="1">
                <a:tableStyleId>{5C22544A-7EE6-4342-B048-85BDC9FD1C3A}</a:tableStyleId>
              </a:tblPr>
              <a:tblGrid>
                <a:gridCol w="3541699">
                  <a:extLst>
                    <a:ext uri="{9D8B030D-6E8A-4147-A177-3AD203B41FA5}">
                      <a16:colId xmlns:a16="http://schemas.microsoft.com/office/drawing/2014/main" xmlns="" val="3346863421"/>
                    </a:ext>
                  </a:extLst>
                </a:gridCol>
                <a:gridCol w="4692071">
                  <a:extLst>
                    <a:ext uri="{9D8B030D-6E8A-4147-A177-3AD203B41FA5}">
                      <a16:colId xmlns:a16="http://schemas.microsoft.com/office/drawing/2014/main" xmlns="" val="1884764248"/>
                    </a:ext>
                  </a:extLst>
                </a:gridCol>
                <a:gridCol w="3647768">
                  <a:extLst>
                    <a:ext uri="{9D8B030D-6E8A-4147-A177-3AD203B41FA5}">
                      <a16:colId xmlns:a16="http://schemas.microsoft.com/office/drawing/2014/main" xmlns="" val="47106363"/>
                    </a:ext>
                  </a:extLst>
                </a:gridCol>
              </a:tblGrid>
              <a:tr h="886349">
                <a:tc>
                  <a:txBody>
                    <a:bodyPr/>
                    <a:lstStyle/>
                    <a:p>
                      <a:pPr algn="ctr"/>
                      <a:r>
                        <a:rPr lang="fr-FR" sz="2400" dirty="0"/>
                        <a:t>Capacité et plaisirs</a:t>
                      </a:r>
                    </a:p>
                  </a:txBody>
                  <a:tcPr anchor="ctr"/>
                </a:tc>
                <a:tc>
                  <a:txBody>
                    <a:bodyPr/>
                    <a:lstStyle/>
                    <a:p>
                      <a:pPr algn="ctr"/>
                      <a:r>
                        <a:rPr lang="fr-FR" sz="2400" dirty="0"/>
                        <a:t>Jeux préféré</a:t>
                      </a:r>
                    </a:p>
                  </a:txBody>
                  <a:tcPr anchor="ctr"/>
                </a:tc>
                <a:tc>
                  <a:txBody>
                    <a:bodyPr/>
                    <a:lstStyle/>
                    <a:p>
                      <a:pPr algn="ctr"/>
                      <a:r>
                        <a:rPr lang="fr-FR" sz="2400" dirty="0"/>
                        <a:t>… et avec vous </a:t>
                      </a:r>
                    </a:p>
                  </a:txBody>
                  <a:tcPr anchor="ctr"/>
                </a:tc>
                <a:extLst>
                  <a:ext uri="{0D108BD9-81ED-4DB2-BD59-A6C34878D82A}">
                    <a16:rowId xmlns:a16="http://schemas.microsoft.com/office/drawing/2014/main" xmlns="" val="2249870857"/>
                  </a:ext>
                </a:extLst>
              </a:tr>
              <a:tr h="553858">
                <a:tc>
                  <a:txBody>
                    <a:bodyPr/>
                    <a:lstStyle/>
                    <a:p>
                      <a:r>
                        <a:rPr lang="fr-FR" sz="2400" b="1" dirty="0"/>
                        <a:t>6 à 9 mois</a:t>
                      </a:r>
                    </a:p>
                  </a:txBody>
                  <a:tcPr anchor="ctr"/>
                </a:tc>
                <a:tc rowSpan="3">
                  <a:txBody>
                    <a:bodyPr/>
                    <a:lstStyle/>
                    <a:p>
                      <a:pPr algn="ctr"/>
                      <a:r>
                        <a:rPr lang="fr-FR" sz="2400" dirty="0"/>
                        <a:t>Découvrir, prendre, porter à la bouche et mordiller toutes sortes d’objets en plastique</a:t>
                      </a:r>
                      <a:endParaRPr lang="fr-FR" sz="2400" i="1" dirty="0"/>
                    </a:p>
                  </a:txBody>
                  <a:tcPr anchor="ctr"/>
                </a:tc>
                <a:tc rowSpan="2">
                  <a:txBody>
                    <a:bodyPr/>
                    <a:lstStyle/>
                    <a:p>
                      <a:pPr algn="ctr"/>
                      <a:r>
                        <a:rPr lang="fr-FR" sz="2400" dirty="0"/>
                        <a:t>Le soutenir sous les bras, il se dresse sur les jambes et rebondit</a:t>
                      </a:r>
                    </a:p>
                  </a:txBody>
                  <a:tcPr anchor="ctr"/>
                </a:tc>
                <a:extLst>
                  <a:ext uri="{0D108BD9-81ED-4DB2-BD59-A6C34878D82A}">
                    <a16:rowId xmlns:a16="http://schemas.microsoft.com/office/drawing/2014/main" xmlns="" val="1624124220"/>
                  </a:ext>
                </a:extLst>
              </a:tr>
              <a:tr h="751128">
                <a:tc rowSpan="3">
                  <a:txBody>
                    <a:bodyPr/>
                    <a:lstStyle/>
                    <a:p>
                      <a:pPr algn="ctr"/>
                      <a:r>
                        <a:rPr lang="fr-FR" sz="2400" dirty="0"/>
                        <a:t>Saisir le objets</a:t>
                      </a:r>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285126458"/>
                  </a:ext>
                </a:extLst>
              </a:tr>
              <a:tr h="249494">
                <a:tc vMerge="1">
                  <a:txBody>
                    <a:bodyPr/>
                    <a:lstStyle/>
                    <a:p>
                      <a:endParaRPr lang="fr-FR"/>
                    </a:p>
                  </a:txBody>
                  <a:tcPr/>
                </a:tc>
                <a:tc vMerge="1">
                  <a:txBody>
                    <a:bodyPr/>
                    <a:lstStyle/>
                    <a:p>
                      <a:endParaRPr lang="fr-FR"/>
                    </a:p>
                  </a:txBody>
                  <a:tcPr/>
                </a:tc>
                <a:tc rowSpan="3">
                  <a:txBody>
                    <a:bodyPr/>
                    <a:lstStyle/>
                    <a:p>
                      <a:pPr algn="ctr"/>
                      <a:r>
                        <a:rPr lang="fr-FR" sz="2400" dirty="0"/>
                        <a:t>Lui chanter des comptines avec les gestes</a:t>
                      </a:r>
                    </a:p>
                  </a:txBody>
                  <a:tcPr anchor="ctr"/>
                </a:tc>
                <a:extLst>
                  <a:ext uri="{0D108BD9-81ED-4DB2-BD59-A6C34878D82A}">
                    <a16:rowId xmlns:a16="http://schemas.microsoft.com/office/drawing/2014/main" xmlns="" val="1416462144"/>
                  </a:ext>
                </a:extLst>
              </a:tr>
              <a:tr h="570819">
                <a:tc vMerge="1">
                  <a:txBody>
                    <a:bodyPr/>
                    <a:lstStyle/>
                    <a:p>
                      <a:endParaRPr lang="fr-FR"/>
                    </a:p>
                  </a:txBody>
                  <a:tcPr/>
                </a:tc>
                <a:tc rowSpan="3">
                  <a:txBody>
                    <a:bodyPr/>
                    <a:lstStyle/>
                    <a:p>
                      <a:pPr algn="ctr"/>
                      <a:r>
                        <a:rPr lang="fr-FR" sz="2400" dirty="0"/>
                        <a:t>Faire la même chose dans le bain où le grand jeu est d’éclabousser avec les mains et les pieds</a:t>
                      </a:r>
                    </a:p>
                  </a:txBody>
                  <a:tcPr anchor="ctr"/>
                </a:tc>
                <a:tc vMerge="1">
                  <a:txBody>
                    <a:bodyPr/>
                    <a:lstStyle/>
                    <a:p>
                      <a:endParaRPr lang="fr-FR"/>
                    </a:p>
                  </a:txBody>
                  <a:tcPr/>
                </a:tc>
                <a:extLst>
                  <a:ext uri="{0D108BD9-81ED-4DB2-BD59-A6C34878D82A}">
                    <a16:rowId xmlns:a16="http://schemas.microsoft.com/office/drawing/2014/main" xmlns="" val="3632078803"/>
                  </a:ext>
                </a:extLst>
              </a:tr>
              <a:tr h="484674">
                <a:tc rowSpan="3">
                  <a:txBody>
                    <a:bodyPr/>
                    <a:lstStyle/>
                    <a:p>
                      <a:pPr algn="ctr"/>
                      <a:r>
                        <a:rPr lang="fr-FR" sz="2400" dirty="0"/>
                        <a:t>Mordre avec les première dents</a:t>
                      </a:r>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1861613275"/>
                  </a:ext>
                </a:extLst>
              </a:tr>
              <a:tr h="133227">
                <a:tc vMerge="1">
                  <a:txBody>
                    <a:bodyPr/>
                    <a:lstStyle/>
                    <a:p>
                      <a:endParaRPr lang="fr-FR"/>
                    </a:p>
                  </a:txBody>
                  <a:tcPr/>
                </a:tc>
                <a:tc vMerge="1">
                  <a:txBody>
                    <a:bodyPr/>
                    <a:lstStyle/>
                    <a:p>
                      <a:endParaRPr lang="fr-FR"/>
                    </a:p>
                  </a:txBody>
                  <a:tcPr/>
                </a:tc>
                <a:tc rowSpan="3">
                  <a:txBody>
                    <a:bodyPr/>
                    <a:lstStyle/>
                    <a:p>
                      <a:pPr algn="ctr"/>
                      <a:r>
                        <a:rPr lang="fr-FR" sz="2400" dirty="0"/>
                        <a:t>Jouer au « coucou – parti » avec un voile sur le visage</a:t>
                      </a:r>
                    </a:p>
                  </a:txBody>
                  <a:tcPr anchor="ctr"/>
                </a:tc>
                <a:extLst>
                  <a:ext uri="{0D108BD9-81ED-4DB2-BD59-A6C34878D82A}">
                    <a16:rowId xmlns:a16="http://schemas.microsoft.com/office/drawing/2014/main" xmlns="" val="1048278680"/>
                  </a:ext>
                </a:extLst>
              </a:tr>
              <a:tr h="285410">
                <a:tc vMerge="1">
                  <a:txBody>
                    <a:bodyPr/>
                    <a:lstStyle/>
                    <a:p>
                      <a:endParaRPr lang="fr-FR"/>
                    </a:p>
                  </a:txBody>
                  <a:tcPr/>
                </a:tc>
                <a:tc rowSpan="2">
                  <a:txBody>
                    <a:bodyPr/>
                    <a:lstStyle/>
                    <a:p>
                      <a:pPr algn="ctr"/>
                      <a:r>
                        <a:rPr lang="fr-FR" sz="2400" dirty="0"/>
                        <a:t>Agiter des jouets bruyants</a:t>
                      </a:r>
                    </a:p>
                  </a:txBody>
                  <a:tcPr anchor="ctr"/>
                </a:tc>
                <a:tc vMerge="1">
                  <a:txBody>
                    <a:bodyPr/>
                    <a:lstStyle/>
                    <a:p>
                      <a:endParaRPr lang="fr-FR"/>
                    </a:p>
                  </a:txBody>
                  <a:tcPr/>
                </a:tc>
                <a:extLst>
                  <a:ext uri="{0D108BD9-81ED-4DB2-BD59-A6C34878D82A}">
                    <a16:rowId xmlns:a16="http://schemas.microsoft.com/office/drawing/2014/main" xmlns="" val="78147187"/>
                  </a:ext>
                </a:extLst>
              </a:tr>
              <a:tr h="886349">
                <a:tc>
                  <a:txBody>
                    <a:bodyPr/>
                    <a:lstStyle/>
                    <a:p>
                      <a:pPr algn="ctr"/>
                      <a:r>
                        <a:rPr lang="fr-FR" sz="2400" dirty="0"/>
                        <a:t>Tenir assis avec, puis sans appui</a:t>
                      </a:r>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1163692745"/>
                  </a:ext>
                </a:extLst>
              </a:tr>
            </a:tbl>
          </a:graphicData>
        </a:graphic>
      </p:graphicFrame>
      <p:sp>
        <p:nvSpPr>
          <p:cNvPr id="3" name="Flèche : bas 2">
            <a:extLst>
              <a:ext uri="{FF2B5EF4-FFF2-40B4-BE49-F238E27FC236}">
                <a16:creationId xmlns:a16="http://schemas.microsoft.com/office/drawing/2014/main" xmlns="" id="{50E7FA37-ADC1-4697-9DF0-3E38D57A1746}"/>
              </a:ext>
            </a:extLst>
          </p:cNvPr>
          <p:cNvSpPr/>
          <p:nvPr/>
        </p:nvSpPr>
        <p:spPr>
          <a:xfrm>
            <a:off x="5732207" y="6054077"/>
            <a:ext cx="707922" cy="3651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7043355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C18BD4FF-E9EE-4DFE-8F73-D7E05EE6CFA0}"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72</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81400" y="6356350"/>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graphicFrame>
        <p:nvGraphicFramePr>
          <p:cNvPr id="8" name="Tableau 8">
            <a:extLst>
              <a:ext uri="{FF2B5EF4-FFF2-40B4-BE49-F238E27FC236}">
                <a16:creationId xmlns:a16="http://schemas.microsoft.com/office/drawing/2014/main" xmlns="" id="{C552437D-7FA2-410B-A29B-22C9EC66DF9D}"/>
              </a:ext>
            </a:extLst>
          </p:cNvPr>
          <p:cNvGraphicFramePr>
            <a:graphicFrameLocks noGrp="1"/>
          </p:cNvGraphicFramePr>
          <p:nvPr>
            <p:extLst>
              <p:ext uri="{D42A27DB-BD31-4B8C-83A1-F6EECF244321}">
                <p14:modId xmlns:p14="http://schemas.microsoft.com/office/powerpoint/2010/main" val="1594205003"/>
              </p:ext>
            </p:extLst>
          </p:nvPr>
        </p:nvGraphicFramePr>
        <p:xfrm>
          <a:off x="155230" y="1616021"/>
          <a:ext cx="11881538" cy="4086749"/>
        </p:xfrm>
        <a:graphic>
          <a:graphicData uri="http://schemas.openxmlformats.org/drawingml/2006/table">
            <a:tbl>
              <a:tblPr firstRow="1" bandRow="1">
                <a:tableStyleId>{5C22544A-7EE6-4342-B048-85BDC9FD1C3A}</a:tableStyleId>
              </a:tblPr>
              <a:tblGrid>
                <a:gridCol w="4045228">
                  <a:extLst>
                    <a:ext uri="{9D8B030D-6E8A-4147-A177-3AD203B41FA5}">
                      <a16:colId xmlns:a16="http://schemas.microsoft.com/office/drawing/2014/main" xmlns="" val="3346863421"/>
                    </a:ext>
                  </a:extLst>
                </a:gridCol>
                <a:gridCol w="4188542">
                  <a:extLst>
                    <a:ext uri="{9D8B030D-6E8A-4147-A177-3AD203B41FA5}">
                      <a16:colId xmlns:a16="http://schemas.microsoft.com/office/drawing/2014/main" xmlns="" val="1884764248"/>
                    </a:ext>
                  </a:extLst>
                </a:gridCol>
                <a:gridCol w="3647768">
                  <a:extLst>
                    <a:ext uri="{9D8B030D-6E8A-4147-A177-3AD203B41FA5}">
                      <a16:colId xmlns:a16="http://schemas.microsoft.com/office/drawing/2014/main" xmlns="" val="47106363"/>
                    </a:ext>
                  </a:extLst>
                </a:gridCol>
              </a:tblGrid>
              <a:tr h="886349">
                <a:tc>
                  <a:txBody>
                    <a:bodyPr/>
                    <a:lstStyle/>
                    <a:p>
                      <a:pPr algn="ctr"/>
                      <a:r>
                        <a:rPr lang="fr-FR" sz="2400" dirty="0"/>
                        <a:t>Capacité et plaisirs</a:t>
                      </a:r>
                    </a:p>
                  </a:txBody>
                  <a:tcPr anchor="ctr"/>
                </a:tc>
                <a:tc>
                  <a:txBody>
                    <a:bodyPr/>
                    <a:lstStyle/>
                    <a:p>
                      <a:pPr algn="ctr"/>
                      <a:r>
                        <a:rPr lang="fr-FR" sz="2400" dirty="0"/>
                        <a:t>Jeux préféré</a:t>
                      </a:r>
                    </a:p>
                  </a:txBody>
                  <a:tcPr anchor="ctr"/>
                </a:tc>
                <a:tc>
                  <a:txBody>
                    <a:bodyPr/>
                    <a:lstStyle/>
                    <a:p>
                      <a:pPr algn="ctr"/>
                      <a:r>
                        <a:rPr lang="fr-FR" sz="2400" dirty="0"/>
                        <a:t>… et avec vous </a:t>
                      </a:r>
                    </a:p>
                  </a:txBody>
                  <a:tcPr anchor="ctr"/>
                </a:tc>
                <a:extLst>
                  <a:ext uri="{0D108BD9-81ED-4DB2-BD59-A6C34878D82A}">
                    <a16:rowId xmlns:a16="http://schemas.microsoft.com/office/drawing/2014/main" xmlns="" val="2249870857"/>
                  </a:ext>
                </a:extLst>
              </a:tr>
              <a:tr h="553858">
                <a:tc>
                  <a:txBody>
                    <a:bodyPr/>
                    <a:lstStyle/>
                    <a:p>
                      <a:r>
                        <a:rPr lang="fr-FR" sz="2400" b="1" dirty="0"/>
                        <a:t>6 à 9 mois (suite)</a:t>
                      </a:r>
                    </a:p>
                  </a:txBody>
                  <a:tcPr anchor="ctr"/>
                </a:tc>
                <a:tc rowSpan="2">
                  <a:txBody>
                    <a:bodyPr/>
                    <a:lstStyle/>
                    <a:p>
                      <a:pPr algn="ctr"/>
                      <a:r>
                        <a:rPr lang="fr-FR" sz="2400" dirty="0"/>
                        <a:t>Se regarder dans le miroir, éventuellement avec papa ou maman</a:t>
                      </a:r>
                    </a:p>
                  </a:txBody>
                  <a:tcPr anchor="ctr"/>
                </a:tc>
                <a:tc rowSpan="3">
                  <a:txBody>
                    <a:bodyPr/>
                    <a:lstStyle/>
                    <a:p>
                      <a:pPr algn="ctr"/>
                      <a:r>
                        <a:rPr lang="fr-FR" sz="2400" dirty="0"/>
                        <a:t>Faire rouler une balle jusqu’à lui</a:t>
                      </a:r>
                    </a:p>
                  </a:txBody>
                  <a:tcPr anchor="ctr"/>
                </a:tc>
                <a:extLst>
                  <a:ext uri="{0D108BD9-81ED-4DB2-BD59-A6C34878D82A}">
                    <a16:rowId xmlns:a16="http://schemas.microsoft.com/office/drawing/2014/main" xmlns="" val="1624124220"/>
                  </a:ext>
                </a:extLst>
              </a:tr>
              <a:tr h="88723">
                <a:tc rowSpan="4">
                  <a:txBody>
                    <a:bodyPr/>
                    <a:lstStyle/>
                    <a:p>
                      <a:pPr algn="ctr"/>
                      <a:r>
                        <a:rPr lang="fr-FR" sz="2400" dirty="0"/>
                        <a:t>Jouer avec son corps</a:t>
                      </a:r>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285126458"/>
                  </a:ext>
                </a:extLst>
              </a:tr>
              <a:tr h="428387">
                <a:tc vMerge="1">
                  <a:txBody>
                    <a:bodyPr/>
                    <a:lstStyle/>
                    <a:p>
                      <a:endParaRPr lang="fr-FR"/>
                    </a:p>
                  </a:txBody>
                  <a:tcPr/>
                </a:tc>
                <a:tc rowSpan="2">
                  <a:txBody>
                    <a:bodyPr/>
                    <a:lstStyle/>
                    <a:p>
                      <a:pPr algn="ctr"/>
                      <a:r>
                        <a:rPr lang="fr-FR" sz="2400" dirty="0"/>
                        <a:t>Jouer avec les pieds, couché sur le dos</a:t>
                      </a:r>
                    </a:p>
                  </a:txBody>
                  <a:tcPr anchor="ctr"/>
                </a:tc>
                <a:tc vMerge="1">
                  <a:txBody>
                    <a:bodyPr/>
                    <a:lstStyle/>
                    <a:p>
                      <a:endParaRPr lang="fr-FR"/>
                    </a:p>
                  </a:txBody>
                  <a:tcPr/>
                </a:tc>
                <a:extLst>
                  <a:ext uri="{0D108BD9-81ED-4DB2-BD59-A6C34878D82A}">
                    <a16:rowId xmlns:a16="http://schemas.microsoft.com/office/drawing/2014/main" xmlns="" val="2592699895"/>
                  </a:ext>
                </a:extLst>
              </a:tr>
              <a:tr h="214194">
                <a:tc vMerge="1">
                  <a:txBody>
                    <a:bodyPr/>
                    <a:lstStyle/>
                    <a:p>
                      <a:endParaRPr lang="fr-FR"/>
                    </a:p>
                  </a:txBody>
                  <a:tcPr/>
                </a:tc>
                <a:tc vMerge="1">
                  <a:txBody>
                    <a:bodyPr/>
                    <a:lstStyle/>
                    <a:p>
                      <a:endParaRPr lang="fr-FR"/>
                    </a:p>
                  </a:txBody>
                  <a:tcPr/>
                </a:tc>
                <a:tc rowSpan="3">
                  <a:txBody>
                    <a:bodyPr/>
                    <a:lstStyle/>
                    <a:p>
                      <a:pPr algn="ctr"/>
                      <a:r>
                        <a:rPr lang="fr-FR" sz="2400" dirty="0"/>
                        <a:t>Donner et reprendre un objet</a:t>
                      </a:r>
                    </a:p>
                  </a:txBody>
                  <a:tcPr anchor="ctr"/>
                </a:tc>
                <a:extLst>
                  <a:ext uri="{0D108BD9-81ED-4DB2-BD59-A6C34878D82A}">
                    <a16:rowId xmlns:a16="http://schemas.microsoft.com/office/drawing/2014/main" xmlns="" val="1529455769"/>
                  </a:ext>
                </a:extLst>
              </a:tr>
              <a:tr h="155045">
                <a:tc vMerge="1">
                  <a:txBody>
                    <a:bodyPr/>
                    <a:lstStyle/>
                    <a:p>
                      <a:endParaRPr lang="fr-FR"/>
                    </a:p>
                  </a:txBody>
                  <a:tcPr/>
                </a:tc>
                <a:tc rowSpan="2">
                  <a:txBody>
                    <a:bodyPr/>
                    <a:lstStyle/>
                    <a:p>
                      <a:pPr algn="ctr"/>
                      <a:r>
                        <a:rPr lang="fr-FR" sz="2400" dirty="0"/>
                        <a:t>Prendre un objet qui le console de l’absence momentanée de ses parents</a:t>
                      </a:r>
                    </a:p>
                  </a:txBody>
                  <a:tcPr anchor="ctr"/>
                </a:tc>
                <a:tc vMerge="1">
                  <a:txBody>
                    <a:bodyPr/>
                    <a:lstStyle/>
                    <a:p>
                      <a:endParaRPr lang="fr-FR"/>
                    </a:p>
                  </a:txBody>
                  <a:tcPr/>
                </a:tc>
                <a:extLst>
                  <a:ext uri="{0D108BD9-81ED-4DB2-BD59-A6C34878D82A}">
                    <a16:rowId xmlns:a16="http://schemas.microsoft.com/office/drawing/2014/main" xmlns="" val="599253759"/>
                  </a:ext>
                </a:extLst>
              </a:tr>
              <a:tr h="487536">
                <a:tc>
                  <a:txBody>
                    <a:bodyPr/>
                    <a:lstStyle/>
                    <a:p>
                      <a:pPr algn="ctr"/>
                      <a:r>
                        <a:rPr lang="fr-FR" sz="2400" dirty="0"/>
                        <a:t>Être en présence de maman (angoisse de séparation)</a:t>
                      </a:r>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1861613275"/>
                  </a:ext>
                </a:extLst>
              </a:tr>
            </a:tbl>
          </a:graphicData>
        </a:graphic>
      </p:graphicFrame>
      <p:sp>
        <p:nvSpPr>
          <p:cNvPr id="3" name="Flèche : bas 2">
            <a:extLst>
              <a:ext uri="{FF2B5EF4-FFF2-40B4-BE49-F238E27FC236}">
                <a16:creationId xmlns:a16="http://schemas.microsoft.com/office/drawing/2014/main" xmlns="" id="{8B310634-FF75-4E59-B19C-02EA6FF8E4B3}"/>
              </a:ext>
            </a:extLst>
          </p:cNvPr>
          <p:cNvSpPr/>
          <p:nvPr/>
        </p:nvSpPr>
        <p:spPr>
          <a:xfrm>
            <a:off x="5732207" y="6054077"/>
            <a:ext cx="707922" cy="3651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7801775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F190BE37-84EF-4492-B587-173678C7CC5D}"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73</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81400" y="6356350"/>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graphicFrame>
        <p:nvGraphicFramePr>
          <p:cNvPr id="8" name="Tableau 8">
            <a:extLst>
              <a:ext uri="{FF2B5EF4-FFF2-40B4-BE49-F238E27FC236}">
                <a16:creationId xmlns:a16="http://schemas.microsoft.com/office/drawing/2014/main" xmlns="" id="{C552437D-7FA2-410B-A29B-22C9EC66DF9D}"/>
              </a:ext>
            </a:extLst>
          </p:cNvPr>
          <p:cNvGraphicFramePr>
            <a:graphicFrameLocks noGrp="1"/>
          </p:cNvGraphicFramePr>
          <p:nvPr>
            <p:extLst>
              <p:ext uri="{D42A27DB-BD31-4B8C-83A1-F6EECF244321}">
                <p14:modId xmlns:p14="http://schemas.microsoft.com/office/powerpoint/2010/main" val="2579380961"/>
              </p:ext>
            </p:extLst>
          </p:nvPr>
        </p:nvGraphicFramePr>
        <p:xfrm>
          <a:off x="155230" y="1616021"/>
          <a:ext cx="11881538" cy="4820770"/>
        </p:xfrm>
        <a:graphic>
          <a:graphicData uri="http://schemas.openxmlformats.org/drawingml/2006/table">
            <a:tbl>
              <a:tblPr firstRow="1" bandRow="1">
                <a:tableStyleId>{5C22544A-7EE6-4342-B048-85BDC9FD1C3A}</a:tableStyleId>
              </a:tblPr>
              <a:tblGrid>
                <a:gridCol w="4045228">
                  <a:extLst>
                    <a:ext uri="{9D8B030D-6E8A-4147-A177-3AD203B41FA5}">
                      <a16:colId xmlns:a16="http://schemas.microsoft.com/office/drawing/2014/main" xmlns="" val="3346863421"/>
                    </a:ext>
                  </a:extLst>
                </a:gridCol>
                <a:gridCol w="4188542">
                  <a:extLst>
                    <a:ext uri="{9D8B030D-6E8A-4147-A177-3AD203B41FA5}">
                      <a16:colId xmlns:a16="http://schemas.microsoft.com/office/drawing/2014/main" xmlns="" val="1884764248"/>
                    </a:ext>
                  </a:extLst>
                </a:gridCol>
                <a:gridCol w="3647768">
                  <a:extLst>
                    <a:ext uri="{9D8B030D-6E8A-4147-A177-3AD203B41FA5}">
                      <a16:colId xmlns:a16="http://schemas.microsoft.com/office/drawing/2014/main" xmlns="" val="47106363"/>
                    </a:ext>
                  </a:extLst>
                </a:gridCol>
              </a:tblGrid>
              <a:tr h="886349">
                <a:tc>
                  <a:txBody>
                    <a:bodyPr/>
                    <a:lstStyle/>
                    <a:p>
                      <a:pPr algn="ctr"/>
                      <a:r>
                        <a:rPr lang="fr-FR" sz="2400" dirty="0"/>
                        <a:t>Capacité et plaisirs</a:t>
                      </a:r>
                    </a:p>
                  </a:txBody>
                  <a:tcPr anchor="ctr"/>
                </a:tc>
                <a:tc>
                  <a:txBody>
                    <a:bodyPr/>
                    <a:lstStyle/>
                    <a:p>
                      <a:pPr algn="ctr"/>
                      <a:r>
                        <a:rPr lang="fr-FR" sz="2400" dirty="0"/>
                        <a:t>Jeux préféré</a:t>
                      </a:r>
                    </a:p>
                  </a:txBody>
                  <a:tcPr anchor="ctr"/>
                </a:tc>
                <a:tc>
                  <a:txBody>
                    <a:bodyPr/>
                    <a:lstStyle/>
                    <a:p>
                      <a:pPr algn="ctr"/>
                      <a:r>
                        <a:rPr lang="fr-FR" sz="2400" dirty="0"/>
                        <a:t>… et avec vous </a:t>
                      </a:r>
                    </a:p>
                  </a:txBody>
                  <a:tcPr anchor="ctr"/>
                </a:tc>
                <a:extLst>
                  <a:ext uri="{0D108BD9-81ED-4DB2-BD59-A6C34878D82A}">
                    <a16:rowId xmlns:a16="http://schemas.microsoft.com/office/drawing/2014/main" xmlns="" val="2249870857"/>
                  </a:ext>
                </a:extLst>
              </a:tr>
              <a:tr h="553858">
                <a:tc>
                  <a:txBody>
                    <a:bodyPr/>
                    <a:lstStyle/>
                    <a:p>
                      <a:r>
                        <a:rPr lang="fr-FR" sz="2400" b="1" dirty="0"/>
                        <a:t>6 à 9 mois (suite 2)</a:t>
                      </a:r>
                    </a:p>
                  </a:txBody>
                  <a:tcPr anchor="ctr"/>
                </a:tc>
                <a:tc rowSpan="2">
                  <a:txBody>
                    <a:bodyPr/>
                    <a:lstStyle/>
                    <a:p>
                      <a:pPr algn="ctr"/>
                      <a:r>
                        <a:rPr lang="fr-FR" sz="2400" dirty="0"/>
                        <a:t>Babiller, répéter des syllabes</a:t>
                      </a:r>
                    </a:p>
                  </a:txBody>
                  <a:tcPr anchor="ctr"/>
                </a:tc>
                <a:tc rowSpan="3">
                  <a:txBody>
                    <a:bodyPr/>
                    <a:lstStyle/>
                    <a:p>
                      <a:endParaRPr lang="fr-FR" sz="2400" dirty="0"/>
                    </a:p>
                  </a:txBody>
                  <a:tcPr anchor="ctr"/>
                </a:tc>
                <a:extLst>
                  <a:ext uri="{0D108BD9-81ED-4DB2-BD59-A6C34878D82A}">
                    <a16:rowId xmlns:a16="http://schemas.microsoft.com/office/drawing/2014/main" xmlns="" val="1624124220"/>
                  </a:ext>
                </a:extLst>
              </a:tr>
              <a:tr h="88723">
                <a:tc rowSpan="4">
                  <a:txBody>
                    <a:bodyPr/>
                    <a:lstStyle/>
                    <a:p>
                      <a:endParaRPr lang="fr-FR" sz="2400" dirty="0"/>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285126458"/>
                  </a:ext>
                </a:extLst>
              </a:tr>
              <a:tr h="428387">
                <a:tc vMerge="1">
                  <a:txBody>
                    <a:bodyPr/>
                    <a:lstStyle/>
                    <a:p>
                      <a:endParaRPr lang="fr-FR"/>
                    </a:p>
                  </a:txBody>
                  <a:tcPr/>
                </a:tc>
                <a:tc rowSpan="2">
                  <a:txBody>
                    <a:bodyPr/>
                    <a:lstStyle/>
                    <a:p>
                      <a:pPr algn="ctr"/>
                      <a:r>
                        <a:rPr lang="fr-FR" sz="2400" dirty="0"/>
                        <a:t>Être promené assis dans la poussette</a:t>
                      </a:r>
                    </a:p>
                  </a:txBody>
                  <a:tcPr anchor="ctr"/>
                </a:tc>
                <a:tc vMerge="1">
                  <a:txBody>
                    <a:bodyPr/>
                    <a:lstStyle/>
                    <a:p>
                      <a:endParaRPr lang="fr-FR"/>
                    </a:p>
                  </a:txBody>
                  <a:tcPr/>
                </a:tc>
                <a:extLst>
                  <a:ext uri="{0D108BD9-81ED-4DB2-BD59-A6C34878D82A}">
                    <a16:rowId xmlns:a16="http://schemas.microsoft.com/office/drawing/2014/main" xmlns="" val="2592699895"/>
                  </a:ext>
                </a:extLst>
              </a:tr>
              <a:tr h="214194">
                <a:tc vMerge="1">
                  <a:txBody>
                    <a:bodyPr/>
                    <a:lstStyle/>
                    <a:p>
                      <a:endParaRPr lang="fr-FR"/>
                    </a:p>
                  </a:txBody>
                  <a:tcPr/>
                </a:tc>
                <a:tc vMerge="1">
                  <a:txBody>
                    <a:bodyPr/>
                    <a:lstStyle/>
                    <a:p>
                      <a:endParaRPr lang="fr-FR"/>
                    </a:p>
                  </a:txBody>
                  <a:tcPr/>
                </a:tc>
                <a:tc rowSpan="3">
                  <a:txBody>
                    <a:bodyPr/>
                    <a:lstStyle/>
                    <a:p>
                      <a:endParaRPr lang="fr-FR" sz="2400" dirty="0"/>
                    </a:p>
                  </a:txBody>
                  <a:tcPr anchor="ctr"/>
                </a:tc>
                <a:extLst>
                  <a:ext uri="{0D108BD9-81ED-4DB2-BD59-A6C34878D82A}">
                    <a16:rowId xmlns:a16="http://schemas.microsoft.com/office/drawing/2014/main" xmlns="" val="1529455769"/>
                  </a:ext>
                </a:extLst>
              </a:tr>
              <a:tr h="155045">
                <a:tc vMerge="1">
                  <a:txBody>
                    <a:bodyPr/>
                    <a:lstStyle/>
                    <a:p>
                      <a:endParaRPr lang="fr-FR"/>
                    </a:p>
                  </a:txBody>
                  <a:tcPr/>
                </a:tc>
                <a:tc rowSpan="2">
                  <a:txBody>
                    <a:bodyPr/>
                    <a:lstStyle/>
                    <a:p>
                      <a:pPr algn="ctr"/>
                      <a:r>
                        <a:rPr lang="fr-FR" sz="2400" dirty="0"/>
                        <a:t>Doudou, peluche, </a:t>
                      </a:r>
                    </a:p>
                    <a:p>
                      <a:pPr algn="ctr"/>
                      <a:r>
                        <a:rPr lang="fr-FR" sz="2400" dirty="0"/>
                        <a:t>Hochet en plastique, </a:t>
                      </a:r>
                    </a:p>
                  </a:txBody>
                  <a:tcPr anchor="ctr"/>
                </a:tc>
                <a:tc vMerge="1">
                  <a:txBody>
                    <a:bodyPr/>
                    <a:lstStyle/>
                    <a:p>
                      <a:endParaRPr lang="fr-FR"/>
                    </a:p>
                  </a:txBody>
                  <a:tcPr/>
                </a:tc>
                <a:extLst>
                  <a:ext uri="{0D108BD9-81ED-4DB2-BD59-A6C34878D82A}">
                    <a16:rowId xmlns:a16="http://schemas.microsoft.com/office/drawing/2014/main" xmlns="" val="599253759"/>
                  </a:ext>
                </a:extLst>
              </a:tr>
              <a:tr h="487536">
                <a:tc>
                  <a:txBody>
                    <a:bodyPr/>
                    <a:lstStyle/>
                    <a:p>
                      <a:endParaRPr lang="fr-FR" sz="2400" dirty="0"/>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1861613275"/>
                  </a:ext>
                </a:extLst>
              </a:tr>
              <a:tr h="487536">
                <a:tc>
                  <a:txBody>
                    <a:bodyPr/>
                    <a:lstStyle/>
                    <a:p>
                      <a:endParaRPr lang="fr-FR" sz="2400" dirty="0"/>
                    </a:p>
                  </a:txBody>
                  <a:tcPr anchor="ctr"/>
                </a:tc>
                <a:tc>
                  <a:txBody>
                    <a:bodyPr/>
                    <a:lstStyle/>
                    <a:p>
                      <a:pPr algn="ctr"/>
                      <a:r>
                        <a:rPr lang="fr-FR" sz="2400" dirty="0"/>
                        <a:t>Livre d’éveil, tapis d’éveil,</a:t>
                      </a:r>
                    </a:p>
                    <a:p>
                      <a:pPr algn="ctr"/>
                      <a:r>
                        <a:rPr lang="fr-FR" sz="2400" dirty="0"/>
                        <a:t>Jouet de bain</a:t>
                      </a:r>
                    </a:p>
                  </a:txBody>
                  <a:tcPr anchor="ctr"/>
                </a:tc>
                <a:tc>
                  <a:txBody>
                    <a:bodyPr/>
                    <a:lstStyle/>
                    <a:p>
                      <a:endParaRPr lang="fr-FR" sz="2400" dirty="0"/>
                    </a:p>
                  </a:txBody>
                  <a:tcPr anchor="ctr"/>
                </a:tc>
                <a:extLst>
                  <a:ext uri="{0D108BD9-81ED-4DB2-BD59-A6C34878D82A}">
                    <a16:rowId xmlns:a16="http://schemas.microsoft.com/office/drawing/2014/main" xmlns="" val="4076646211"/>
                  </a:ext>
                </a:extLst>
              </a:tr>
              <a:tr h="487536">
                <a:tc>
                  <a:txBody>
                    <a:bodyPr/>
                    <a:lstStyle/>
                    <a:p>
                      <a:endParaRPr lang="fr-FR" sz="2400" dirty="0"/>
                    </a:p>
                  </a:txBody>
                  <a:tcPr anchor="ctr"/>
                </a:tc>
                <a:tc>
                  <a:txBody>
                    <a:bodyPr/>
                    <a:lstStyle/>
                    <a:p>
                      <a:pPr algn="ctr"/>
                      <a:r>
                        <a:rPr lang="fr-FR" sz="2400" dirty="0"/>
                        <a:t>Jouet d’éveil (puzzle) anneaux de dentition, boite à musique</a:t>
                      </a:r>
                    </a:p>
                  </a:txBody>
                  <a:tcPr anchor="ctr"/>
                </a:tc>
                <a:tc>
                  <a:txBody>
                    <a:bodyPr/>
                    <a:lstStyle/>
                    <a:p>
                      <a:endParaRPr lang="fr-FR" sz="2400" dirty="0"/>
                    </a:p>
                  </a:txBody>
                  <a:tcPr anchor="ctr"/>
                </a:tc>
                <a:extLst>
                  <a:ext uri="{0D108BD9-81ED-4DB2-BD59-A6C34878D82A}">
                    <a16:rowId xmlns:a16="http://schemas.microsoft.com/office/drawing/2014/main" xmlns="" val="1050374256"/>
                  </a:ext>
                </a:extLst>
              </a:tr>
            </a:tbl>
          </a:graphicData>
        </a:graphic>
      </p:graphicFrame>
    </p:spTree>
    <p:extLst>
      <p:ext uri="{BB962C8B-B14F-4D97-AF65-F5344CB8AC3E}">
        <p14:creationId xmlns:p14="http://schemas.microsoft.com/office/powerpoint/2010/main" val="4236414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0C9DB2CE-BB99-4A43-B1C3-CC4AB7A5A328}"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74</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sp>
        <p:nvSpPr>
          <p:cNvPr id="10" name="ZoneTexte 9">
            <a:extLst>
              <a:ext uri="{FF2B5EF4-FFF2-40B4-BE49-F238E27FC236}">
                <a16:creationId xmlns:a16="http://schemas.microsoft.com/office/drawing/2014/main" xmlns="" id="{2C74239F-2180-41BC-9548-5E2B5BD54585}"/>
              </a:ext>
            </a:extLst>
          </p:cNvPr>
          <p:cNvSpPr txBox="1"/>
          <p:nvPr/>
        </p:nvSpPr>
        <p:spPr>
          <a:xfrm>
            <a:off x="341744" y="2468746"/>
            <a:ext cx="11508509" cy="2739211"/>
          </a:xfrm>
          <a:prstGeom prst="rect">
            <a:avLst/>
          </a:prstGeom>
          <a:noFill/>
        </p:spPr>
        <p:txBody>
          <a:bodyPr wrap="square">
            <a:spAutoFit/>
          </a:bodyPr>
          <a:lstStyle/>
          <a:p>
            <a:r>
              <a:rPr lang="fr-FR" sz="2800" b="1" dirty="0"/>
              <a:t>L’enfant de 10 mois à 1 ans :</a:t>
            </a:r>
          </a:p>
          <a:p>
            <a:endParaRPr lang="fr-FR" sz="2400" dirty="0"/>
          </a:p>
          <a:p>
            <a:pPr marL="342900" indent="-342900">
              <a:buFont typeface="Arial" panose="020B0604020202020204" pitchFamily="34" charset="0"/>
              <a:buChar char="•"/>
            </a:pPr>
            <a:r>
              <a:rPr lang="fr-FR" sz="2400" dirty="0"/>
              <a:t>Vers 10 mois, il se prend de passion pour les contenants qu’il adore vider et remplir, ouvrir et fermer (les placards de casseroles sont très appréciés des petits de cet âge), il commence à imiter vos gestes, il adore bouger, en rampant ou à 4 pattes. </a:t>
            </a:r>
          </a:p>
          <a:p>
            <a:pPr marL="342900" indent="-342900">
              <a:buFont typeface="Arial" panose="020B0604020202020204" pitchFamily="34" charset="0"/>
              <a:buChar char="•"/>
            </a:pPr>
            <a:r>
              <a:rPr lang="fr-FR" sz="2400" dirty="0"/>
              <a:t>Il aime emboîter les objets et les empiler, construire des tours, faire rouler des ballons. Il adore tourner les pages des livres et SURTOUT jeter des objets !</a:t>
            </a:r>
          </a:p>
        </p:txBody>
      </p:sp>
    </p:spTree>
    <p:extLst>
      <p:ext uri="{BB962C8B-B14F-4D97-AF65-F5344CB8AC3E}">
        <p14:creationId xmlns:p14="http://schemas.microsoft.com/office/powerpoint/2010/main" val="15830641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74375E1B-AFAE-4B5E-8E6A-574BFAF8861E}"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75</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81400" y="6356350"/>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graphicFrame>
        <p:nvGraphicFramePr>
          <p:cNvPr id="8" name="Tableau 8">
            <a:extLst>
              <a:ext uri="{FF2B5EF4-FFF2-40B4-BE49-F238E27FC236}">
                <a16:creationId xmlns:a16="http://schemas.microsoft.com/office/drawing/2014/main" xmlns="" id="{C552437D-7FA2-410B-A29B-22C9EC66DF9D}"/>
              </a:ext>
            </a:extLst>
          </p:cNvPr>
          <p:cNvGraphicFramePr>
            <a:graphicFrameLocks noGrp="1"/>
          </p:cNvGraphicFramePr>
          <p:nvPr>
            <p:extLst>
              <p:ext uri="{D42A27DB-BD31-4B8C-83A1-F6EECF244321}">
                <p14:modId xmlns:p14="http://schemas.microsoft.com/office/powerpoint/2010/main" val="3195232896"/>
              </p:ext>
            </p:extLst>
          </p:nvPr>
        </p:nvGraphicFramePr>
        <p:xfrm>
          <a:off x="155230" y="1616022"/>
          <a:ext cx="11881538" cy="4540506"/>
        </p:xfrm>
        <a:graphic>
          <a:graphicData uri="http://schemas.openxmlformats.org/drawingml/2006/table">
            <a:tbl>
              <a:tblPr firstRow="1" bandRow="1">
                <a:tableStyleId>{5C22544A-7EE6-4342-B048-85BDC9FD1C3A}</a:tableStyleId>
              </a:tblPr>
              <a:tblGrid>
                <a:gridCol w="4045228">
                  <a:extLst>
                    <a:ext uri="{9D8B030D-6E8A-4147-A177-3AD203B41FA5}">
                      <a16:colId xmlns:a16="http://schemas.microsoft.com/office/drawing/2014/main" xmlns="" val="3346863421"/>
                    </a:ext>
                  </a:extLst>
                </a:gridCol>
                <a:gridCol w="4188542">
                  <a:extLst>
                    <a:ext uri="{9D8B030D-6E8A-4147-A177-3AD203B41FA5}">
                      <a16:colId xmlns:a16="http://schemas.microsoft.com/office/drawing/2014/main" xmlns="" val="1884764248"/>
                    </a:ext>
                  </a:extLst>
                </a:gridCol>
                <a:gridCol w="3647768">
                  <a:extLst>
                    <a:ext uri="{9D8B030D-6E8A-4147-A177-3AD203B41FA5}">
                      <a16:colId xmlns:a16="http://schemas.microsoft.com/office/drawing/2014/main" xmlns="" val="47106363"/>
                    </a:ext>
                  </a:extLst>
                </a:gridCol>
              </a:tblGrid>
              <a:tr h="716832">
                <a:tc>
                  <a:txBody>
                    <a:bodyPr/>
                    <a:lstStyle/>
                    <a:p>
                      <a:pPr algn="ctr"/>
                      <a:r>
                        <a:rPr lang="fr-FR" sz="2400" dirty="0"/>
                        <a:t>Capacité et plaisirs</a:t>
                      </a:r>
                    </a:p>
                  </a:txBody>
                  <a:tcPr anchor="ctr"/>
                </a:tc>
                <a:tc>
                  <a:txBody>
                    <a:bodyPr/>
                    <a:lstStyle/>
                    <a:p>
                      <a:pPr algn="ctr"/>
                      <a:r>
                        <a:rPr lang="fr-FR" sz="2400" dirty="0"/>
                        <a:t>Jeux préféré</a:t>
                      </a:r>
                    </a:p>
                  </a:txBody>
                  <a:tcPr anchor="ctr"/>
                </a:tc>
                <a:tc>
                  <a:txBody>
                    <a:bodyPr/>
                    <a:lstStyle/>
                    <a:p>
                      <a:pPr algn="ctr"/>
                      <a:r>
                        <a:rPr lang="fr-FR" sz="2400" dirty="0"/>
                        <a:t>… et avec vous </a:t>
                      </a:r>
                    </a:p>
                  </a:txBody>
                  <a:tcPr anchor="ctr"/>
                </a:tc>
                <a:extLst>
                  <a:ext uri="{0D108BD9-81ED-4DB2-BD59-A6C34878D82A}">
                    <a16:rowId xmlns:a16="http://schemas.microsoft.com/office/drawing/2014/main" xmlns="" val="2249870857"/>
                  </a:ext>
                </a:extLst>
              </a:tr>
              <a:tr h="464428">
                <a:tc>
                  <a:txBody>
                    <a:bodyPr/>
                    <a:lstStyle/>
                    <a:p>
                      <a:r>
                        <a:rPr lang="fr-FR" sz="2400" b="1" dirty="0"/>
                        <a:t>10 mois à 1 an </a:t>
                      </a:r>
                    </a:p>
                  </a:txBody>
                  <a:tcPr anchor="ctr"/>
                </a:tc>
                <a:tc rowSpan="2">
                  <a:txBody>
                    <a:bodyPr/>
                    <a:lstStyle/>
                    <a:p>
                      <a:pPr algn="ctr"/>
                      <a:r>
                        <a:rPr lang="fr-FR" sz="2400" dirty="0"/>
                        <a:t>À quatre pattes, se balancer sur les mains et les genoux</a:t>
                      </a:r>
                    </a:p>
                  </a:txBody>
                  <a:tcPr anchor="ctr"/>
                </a:tc>
                <a:tc rowSpan="3">
                  <a:txBody>
                    <a:bodyPr/>
                    <a:lstStyle/>
                    <a:p>
                      <a:pPr algn="ctr"/>
                      <a:r>
                        <a:rPr lang="fr-FR" sz="2400" dirty="0"/>
                        <a:t>Répéter les syllabes que l’enfant émet</a:t>
                      </a:r>
                    </a:p>
                  </a:txBody>
                  <a:tcPr anchor="ctr"/>
                </a:tc>
                <a:extLst>
                  <a:ext uri="{0D108BD9-81ED-4DB2-BD59-A6C34878D82A}">
                    <a16:rowId xmlns:a16="http://schemas.microsoft.com/office/drawing/2014/main" xmlns="" val="1624124220"/>
                  </a:ext>
                </a:extLst>
              </a:tr>
              <a:tr h="371542">
                <a:tc rowSpan="4">
                  <a:txBody>
                    <a:bodyPr/>
                    <a:lstStyle/>
                    <a:p>
                      <a:pPr algn="ctr"/>
                      <a:r>
                        <a:rPr lang="fr-FR" sz="2400" dirty="0"/>
                        <a:t>Se déplacer à quatre pattes, puis debout en se tenant</a:t>
                      </a:r>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285126458"/>
                  </a:ext>
                </a:extLst>
              </a:tr>
              <a:tr h="743084">
                <a:tc vMerge="1">
                  <a:txBody>
                    <a:bodyPr/>
                    <a:lstStyle/>
                    <a:p>
                      <a:endParaRPr lang="fr-FR"/>
                    </a:p>
                  </a:txBody>
                  <a:tcPr/>
                </a:tc>
                <a:tc rowSpan="2">
                  <a:txBody>
                    <a:bodyPr/>
                    <a:lstStyle/>
                    <a:p>
                      <a:pPr algn="ctr"/>
                      <a:r>
                        <a:rPr lang="fr-FR" sz="2400" dirty="0"/>
                        <a:t>Quitter le parc pour partir sous surveillance à la découverte de la maison</a:t>
                      </a:r>
                    </a:p>
                  </a:txBody>
                  <a:tcPr anchor="ctr"/>
                </a:tc>
                <a:tc vMerge="1">
                  <a:txBody>
                    <a:bodyPr/>
                    <a:lstStyle/>
                    <a:p>
                      <a:endParaRPr lang="fr-FR"/>
                    </a:p>
                  </a:txBody>
                  <a:tcPr/>
                </a:tc>
                <a:extLst>
                  <a:ext uri="{0D108BD9-81ED-4DB2-BD59-A6C34878D82A}">
                    <a16:rowId xmlns:a16="http://schemas.microsoft.com/office/drawing/2014/main" xmlns="" val="2592699895"/>
                  </a:ext>
                </a:extLst>
              </a:tr>
              <a:tr h="665566">
                <a:tc vMerge="1">
                  <a:txBody>
                    <a:bodyPr/>
                    <a:lstStyle/>
                    <a:p>
                      <a:endParaRPr lang="fr-FR"/>
                    </a:p>
                  </a:txBody>
                  <a:tcPr/>
                </a:tc>
                <a:tc vMerge="1">
                  <a:txBody>
                    <a:bodyPr/>
                    <a:lstStyle/>
                    <a:p>
                      <a:endParaRPr lang="fr-FR"/>
                    </a:p>
                  </a:txBody>
                  <a:tcPr/>
                </a:tc>
                <a:tc rowSpan="3">
                  <a:txBody>
                    <a:bodyPr/>
                    <a:lstStyle/>
                    <a:p>
                      <a:pPr algn="ctr"/>
                      <a:r>
                        <a:rPr lang="fr-FR" sz="2400" dirty="0"/>
                        <a:t>Ramasser les objets qu’il fait tomber</a:t>
                      </a:r>
                    </a:p>
                  </a:txBody>
                  <a:tcPr anchor="ctr"/>
                </a:tc>
                <a:extLst>
                  <a:ext uri="{0D108BD9-81ED-4DB2-BD59-A6C34878D82A}">
                    <a16:rowId xmlns:a16="http://schemas.microsoft.com/office/drawing/2014/main" xmlns="" val="675557198"/>
                  </a:ext>
                </a:extLst>
              </a:tr>
              <a:tr h="125391">
                <a:tc vMerge="1">
                  <a:txBody>
                    <a:bodyPr/>
                    <a:lstStyle/>
                    <a:p>
                      <a:endParaRPr lang="fr-FR"/>
                    </a:p>
                  </a:txBody>
                  <a:tcPr/>
                </a:tc>
                <a:tc rowSpan="3">
                  <a:txBody>
                    <a:bodyPr/>
                    <a:lstStyle/>
                    <a:p>
                      <a:pPr algn="ctr"/>
                      <a:r>
                        <a:rPr lang="fr-FR" sz="2400" dirty="0"/>
                        <a:t>Jouer avec certain objets inoffensifs de la maison (cuillère en bois, montre, pots en plastique,…)</a:t>
                      </a:r>
                    </a:p>
                  </a:txBody>
                  <a:tcPr anchor="ctr"/>
                </a:tc>
                <a:tc vMerge="1">
                  <a:txBody>
                    <a:bodyPr/>
                    <a:lstStyle/>
                    <a:p>
                      <a:endParaRPr lang="fr-FR"/>
                    </a:p>
                  </a:txBody>
                  <a:tcPr/>
                </a:tc>
                <a:extLst>
                  <a:ext uri="{0D108BD9-81ED-4DB2-BD59-A6C34878D82A}">
                    <a16:rowId xmlns:a16="http://schemas.microsoft.com/office/drawing/2014/main" xmlns="" val="599253759"/>
                  </a:ext>
                </a:extLst>
              </a:tr>
              <a:tr h="170415">
                <a:tc rowSpan="2">
                  <a:txBody>
                    <a:bodyPr/>
                    <a:lstStyle/>
                    <a:p>
                      <a:pPr algn="ctr"/>
                      <a:r>
                        <a:rPr lang="fr-FR" sz="2400" dirty="0"/>
                        <a:t>Perfectionner la précision de ses mouvements</a:t>
                      </a:r>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1861613275"/>
                  </a:ext>
                </a:extLst>
              </a:tr>
              <a:tr h="1283248">
                <a:tc vMerge="1">
                  <a:txBody>
                    <a:bodyPr/>
                    <a:lstStyle/>
                    <a:p>
                      <a:endParaRPr lang="fr-FR"/>
                    </a:p>
                  </a:txBody>
                  <a:tcPr/>
                </a:tc>
                <a:tc vMerge="1">
                  <a:txBody>
                    <a:bodyPr/>
                    <a:lstStyle/>
                    <a:p>
                      <a:endParaRPr lang="fr-FR"/>
                    </a:p>
                  </a:txBody>
                  <a:tcPr/>
                </a:tc>
                <a:tc>
                  <a:txBody>
                    <a:bodyPr/>
                    <a:lstStyle/>
                    <a:p>
                      <a:pPr algn="ctr"/>
                      <a:r>
                        <a:rPr lang="fr-FR" sz="2400" dirty="0"/>
                        <a:t>Échanger des « bonjour / aurevoir » de la main</a:t>
                      </a:r>
                    </a:p>
                  </a:txBody>
                  <a:tcPr anchor="ctr"/>
                </a:tc>
                <a:extLst>
                  <a:ext uri="{0D108BD9-81ED-4DB2-BD59-A6C34878D82A}">
                    <a16:rowId xmlns:a16="http://schemas.microsoft.com/office/drawing/2014/main" xmlns="" val="4228126922"/>
                  </a:ext>
                </a:extLst>
              </a:tr>
            </a:tbl>
          </a:graphicData>
        </a:graphic>
      </p:graphicFrame>
      <p:sp>
        <p:nvSpPr>
          <p:cNvPr id="3" name="Flèche : bas 2">
            <a:extLst>
              <a:ext uri="{FF2B5EF4-FFF2-40B4-BE49-F238E27FC236}">
                <a16:creationId xmlns:a16="http://schemas.microsoft.com/office/drawing/2014/main" xmlns="" id="{8B310634-FF75-4E59-B19C-02EA6FF8E4B3}"/>
              </a:ext>
            </a:extLst>
          </p:cNvPr>
          <p:cNvSpPr/>
          <p:nvPr/>
        </p:nvSpPr>
        <p:spPr>
          <a:xfrm>
            <a:off x="5724721" y="6099383"/>
            <a:ext cx="707922" cy="3651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19898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405F17ED-CC0F-4702-95A5-0858BA908AEF}"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76</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graphicFrame>
        <p:nvGraphicFramePr>
          <p:cNvPr id="8" name="Tableau 8">
            <a:extLst>
              <a:ext uri="{FF2B5EF4-FFF2-40B4-BE49-F238E27FC236}">
                <a16:creationId xmlns:a16="http://schemas.microsoft.com/office/drawing/2014/main" xmlns="" id="{C552437D-7FA2-410B-A29B-22C9EC66DF9D}"/>
              </a:ext>
            </a:extLst>
          </p:cNvPr>
          <p:cNvGraphicFramePr>
            <a:graphicFrameLocks noGrp="1"/>
          </p:cNvGraphicFramePr>
          <p:nvPr>
            <p:extLst>
              <p:ext uri="{D42A27DB-BD31-4B8C-83A1-F6EECF244321}">
                <p14:modId xmlns:p14="http://schemas.microsoft.com/office/powerpoint/2010/main" val="146033577"/>
              </p:ext>
            </p:extLst>
          </p:nvPr>
        </p:nvGraphicFramePr>
        <p:xfrm>
          <a:off x="155230" y="1616021"/>
          <a:ext cx="11881538" cy="4784346"/>
        </p:xfrm>
        <a:graphic>
          <a:graphicData uri="http://schemas.openxmlformats.org/drawingml/2006/table">
            <a:tbl>
              <a:tblPr firstRow="1" bandRow="1">
                <a:tableStyleId>{5C22544A-7EE6-4342-B048-85BDC9FD1C3A}</a:tableStyleId>
              </a:tblPr>
              <a:tblGrid>
                <a:gridCol w="4045228">
                  <a:extLst>
                    <a:ext uri="{9D8B030D-6E8A-4147-A177-3AD203B41FA5}">
                      <a16:colId xmlns:a16="http://schemas.microsoft.com/office/drawing/2014/main" xmlns="" val="3346863421"/>
                    </a:ext>
                  </a:extLst>
                </a:gridCol>
                <a:gridCol w="4188542">
                  <a:extLst>
                    <a:ext uri="{9D8B030D-6E8A-4147-A177-3AD203B41FA5}">
                      <a16:colId xmlns:a16="http://schemas.microsoft.com/office/drawing/2014/main" xmlns="" val="1884764248"/>
                    </a:ext>
                  </a:extLst>
                </a:gridCol>
                <a:gridCol w="3647768">
                  <a:extLst>
                    <a:ext uri="{9D8B030D-6E8A-4147-A177-3AD203B41FA5}">
                      <a16:colId xmlns:a16="http://schemas.microsoft.com/office/drawing/2014/main" xmlns="" val="47106363"/>
                    </a:ext>
                  </a:extLst>
                </a:gridCol>
              </a:tblGrid>
              <a:tr h="886349">
                <a:tc>
                  <a:txBody>
                    <a:bodyPr/>
                    <a:lstStyle/>
                    <a:p>
                      <a:pPr algn="ctr"/>
                      <a:r>
                        <a:rPr lang="fr-FR" sz="2400" dirty="0"/>
                        <a:t>Capacité et plaisirs</a:t>
                      </a:r>
                    </a:p>
                  </a:txBody>
                  <a:tcPr anchor="ctr"/>
                </a:tc>
                <a:tc>
                  <a:txBody>
                    <a:bodyPr/>
                    <a:lstStyle/>
                    <a:p>
                      <a:pPr algn="ctr"/>
                      <a:r>
                        <a:rPr lang="fr-FR" sz="2400" dirty="0"/>
                        <a:t>Jeux préféré</a:t>
                      </a:r>
                    </a:p>
                  </a:txBody>
                  <a:tcPr anchor="ctr"/>
                </a:tc>
                <a:tc>
                  <a:txBody>
                    <a:bodyPr/>
                    <a:lstStyle/>
                    <a:p>
                      <a:pPr algn="ctr"/>
                      <a:r>
                        <a:rPr lang="fr-FR" sz="2400" dirty="0"/>
                        <a:t>… et avec vous </a:t>
                      </a:r>
                    </a:p>
                  </a:txBody>
                  <a:tcPr anchor="ctr"/>
                </a:tc>
                <a:extLst>
                  <a:ext uri="{0D108BD9-81ED-4DB2-BD59-A6C34878D82A}">
                    <a16:rowId xmlns:a16="http://schemas.microsoft.com/office/drawing/2014/main" xmlns="" val="2249870857"/>
                  </a:ext>
                </a:extLst>
              </a:tr>
              <a:tr h="553858">
                <a:tc>
                  <a:txBody>
                    <a:bodyPr/>
                    <a:lstStyle/>
                    <a:p>
                      <a:r>
                        <a:rPr lang="fr-FR" sz="2400" b="1" dirty="0"/>
                        <a:t>10 mois à 1 an (suite)</a:t>
                      </a:r>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dirty="0"/>
                        <a:t>Marcher en poussant un chariot stable ou une chaise, Écouter des disques de chansons enfantines</a:t>
                      </a:r>
                    </a:p>
                  </a:txBody>
                  <a:tcPr anchor="ctr"/>
                </a:tc>
                <a:tc rowSpan="2">
                  <a:txBody>
                    <a:bodyPr/>
                    <a:lstStyle/>
                    <a:p>
                      <a:pPr algn="ctr"/>
                      <a:r>
                        <a:rPr lang="fr-FR" sz="2400" dirty="0"/>
                        <a:t>Applaudir lorsqu’il réussit quelque chose</a:t>
                      </a:r>
                    </a:p>
                  </a:txBody>
                  <a:tcPr anchor="ctr"/>
                </a:tc>
                <a:extLst>
                  <a:ext uri="{0D108BD9-81ED-4DB2-BD59-A6C34878D82A}">
                    <a16:rowId xmlns:a16="http://schemas.microsoft.com/office/drawing/2014/main" xmlns="" val="1624124220"/>
                  </a:ext>
                </a:extLst>
              </a:tr>
              <a:tr h="617901">
                <a:tc rowSpan="2">
                  <a:txBody>
                    <a:bodyPr/>
                    <a:lstStyle/>
                    <a:p>
                      <a:pPr algn="ctr"/>
                      <a:r>
                        <a:rPr lang="fr-FR" sz="2400" dirty="0"/>
                        <a:t>Mettre les objets en relation (dedans, à côté, dessus…)</a:t>
                      </a:r>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285126458"/>
                  </a:ext>
                </a:extLst>
              </a:tr>
              <a:tr h="862808">
                <a:tc vMerge="1">
                  <a:txBody>
                    <a:bodyPr/>
                    <a:lstStyle/>
                    <a:p>
                      <a:endParaRPr lang="fr-FR"/>
                    </a:p>
                  </a:txBody>
                  <a:tcPr/>
                </a:tc>
                <a:tc rowSpan="2">
                  <a:txBody>
                    <a:bodyPr/>
                    <a:lstStyle/>
                    <a:p>
                      <a:pPr algn="ctr"/>
                      <a:r>
                        <a:rPr lang="fr-FR" sz="2400" dirty="0"/>
                        <a:t>Se mettre debout en s’agrippant à un meuble</a:t>
                      </a:r>
                    </a:p>
                  </a:txBody>
                  <a:tcPr anchor="ctr"/>
                </a:tc>
                <a:tc rowSpan="2">
                  <a:txBody>
                    <a:bodyPr/>
                    <a:lstStyle/>
                    <a:p>
                      <a:pPr algn="ctr"/>
                      <a:r>
                        <a:rPr lang="fr-FR" sz="2400" dirty="0"/>
                        <a:t>Faire écouter le téléphone</a:t>
                      </a:r>
                    </a:p>
                  </a:txBody>
                  <a:tcPr anchor="ctr"/>
                </a:tc>
                <a:extLst>
                  <a:ext uri="{0D108BD9-81ED-4DB2-BD59-A6C34878D82A}">
                    <a16:rowId xmlns:a16="http://schemas.microsoft.com/office/drawing/2014/main" xmlns="" val="3289762775"/>
                  </a:ext>
                </a:extLst>
              </a:tr>
              <a:tr h="308950">
                <a:tc rowSpan="2">
                  <a:txBody>
                    <a:bodyPr/>
                    <a:lstStyle/>
                    <a:p>
                      <a:pPr algn="ctr"/>
                      <a:r>
                        <a:rPr lang="fr-FR" sz="2400" dirty="0"/>
                        <a:t>Chercher l’objet caché</a:t>
                      </a:r>
                    </a:p>
                  </a:txBody>
                  <a:tcPr anchor="ct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xmlns="" val="3837936881"/>
                  </a:ext>
                </a:extLst>
              </a:tr>
              <a:tr h="1171759">
                <a:tc vMerge="1">
                  <a:txBody>
                    <a:bodyPr/>
                    <a:lstStyle/>
                    <a:p>
                      <a:endParaRPr lang="fr-FR"/>
                    </a:p>
                  </a:txBody>
                  <a:tcPr/>
                </a:tc>
                <a:tc>
                  <a:txBody>
                    <a:bodyPr/>
                    <a:lstStyle/>
                    <a:p>
                      <a:pPr algn="ctr"/>
                      <a:r>
                        <a:rPr lang="fr-FR" sz="2400" dirty="0"/>
                        <a:t>Monter les escaliers (pas seul !)</a:t>
                      </a:r>
                    </a:p>
                  </a:txBody>
                  <a:tcPr anchor="ctr"/>
                </a:tc>
                <a:tc>
                  <a:txBody>
                    <a:bodyPr/>
                    <a:lstStyle/>
                    <a:p>
                      <a:pPr algn="ctr"/>
                      <a:r>
                        <a:rPr lang="fr-FR" sz="2400" dirty="0"/>
                        <a:t>Cache-cache derrière les meubles</a:t>
                      </a:r>
                    </a:p>
                  </a:txBody>
                  <a:tcPr anchor="ctr"/>
                </a:tc>
                <a:extLst>
                  <a:ext uri="{0D108BD9-81ED-4DB2-BD59-A6C34878D82A}">
                    <a16:rowId xmlns:a16="http://schemas.microsoft.com/office/drawing/2014/main" xmlns="" val="3003851944"/>
                  </a:ext>
                </a:extLst>
              </a:tr>
            </a:tbl>
          </a:graphicData>
        </a:graphic>
      </p:graphicFrame>
      <p:sp>
        <p:nvSpPr>
          <p:cNvPr id="3" name="Flèche : bas 2">
            <a:extLst>
              <a:ext uri="{FF2B5EF4-FFF2-40B4-BE49-F238E27FC236}">
                <a16:creationId xmlns:a16="http://schemas.microsoft.com/office/drawing/2014/main" xmlns="" id="{CF0C267E-861D-4982-9845-43410B7ACFAC}"/>
              </a:ext>
            </a:extLst>
          </p:cNvPr>
          <p:cNvSpPr/>
          <p:nvPr/>
        </p:nvSpPr>
        <p:spPr>
          <a:xfrm>
            <a:off x="5761704" y="6042747"/>
            <a:ext cx="707922" cy="3651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5116426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181CA97C-A651-4713-BD19-39382C7F18A7}"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77</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graphicFrame>
        <p:nvGraphicFramePr>
          <p:cNvPr id="8" name="Tableau 8">
            <a:extLst>
              <a:ext uri="{FF2B5EF4-FFF2-40B4-BE49-F238E27FC236}">
                <a16:creationId xmlns:a16="http://schemas.microsoft.com/office/drawing/2014/main" xmlns="" id="{C552437D-7FA2-410B-A29B-22C9EC66DF9D}"/>
              </a:ext>
            </a:extLst>
          </p:cNvPr>
          <p:cNvGraphicFramePr>
            <a:graphicFrameLocks noGrp="1"/>
          </p:cNvGraphicFramePr>
          <p:nvPr>
            <p:extLst>
              <p:ext uri="{D42A27DB-BD31-4B8C-83A1-F6EECF244321}">
                <p14:modId xmlns:p14="http://schemas.microsoft.com/office/powerpoint/2010/main" val="3905292060"/>
              </p:ext>
            </p:extLst>
          </p:nvPr>
        </p:nvGraphicFramePr>
        <p:xfrm>
          <a:off x="155230" y="1616021"/>
          <a:ext cx="11881538" cy="4418587"/>
        </p:xfrm>
        <a:graphic>
          <a:graphicData uri="http://schemas.openxmlformats.org/drawingml/2006/table">
            <a:tbl>
              <a:tblPr firstRow="1" bandRow="1">
                <a:tableStyleId>{5C22544A-7EE6-4342-B048-85BDC9FD1C3A}</a:tableStyleId>
              </a:tblPr>
              <a:tblGrid>
                <a:gridCol w="4045228">
                  <a:extLst>
                    <a:ext uri="{9D8B030D-6E8A-4147-A177-3AD203B41FA5}">
                      <a16:colId xmlns:a16="http://schemas.microsoft.com/office/drawing/2014/main" xmlns="" val="3346863421"/>
                    </a:ext>
                  </a:extLst>
                </a:gridCol>
                <a:gridCol w="4188542">
                  <a:extLst>
                    <a:ext uri="{9D8B030D-6E8A-4147-A177-3AD203B41FA5}">
                      <a16:colId xmlns:a16="http://schemas.microsoft.com/office/drawing/2014/main" xmlns="" val="1884764248"/>
                    </a:ext>
                  </a:extLst>
                </a:gridCol>
                <a:gridCol w="3647768">
                  <a:extLst>
                    <a:ext uri="{9D8B030D-6E8A-4147-A177-3AD203B41FA5}">
                      <a16:colId xmlns:a16="http://schemas.microsoft.com/office/drawing/2014/main" xmlns="" val="47106363"/>
                    </a:ext>
                  </a:extLst>
                </a:gridCol>
              </a:tblGrid>
              <a:tr h="886349">
                <a:tc>
                  <a:txBody>
                    <a:bodyPr/>
                    <a:lstStyle/>
                    <a:p>
                      <a:pPr algn="ctr"/>
                      <a:r>
                        <a:rPr lang="fr-FR" sz="2400" dirty="0"/>
                        <a:t>Capacité et plaisirs</a:t>
                      </a:r>
                    </a:p>
                  </a:txBody>
                  <a:tcPr anchor="ctr"/>
                </a:tc>
                <a:tc>
                  <a:txBody>
                    <a:bodyPr/>
                    <a:lstStyle/>
                    <a:p>
                      <a:pPr algn="ctr"/>
                      <a:r>
                        <a:rPr lang="fr-FR" sz="2400" dirty="0"/>
                        <a:t>Jeux préféré</a:t>
                      </a:r>
                    </a:p>
                  </a:txBody>
                  <a:tcPr anchor="ctr"/>
                </a:tc>
                <a:tc>
                  <a:txBody>
                    <a:bodyPr/>
                    <a:lstStyle/>
                    <a:p>
                      <a:pPr algn="ctr"/>
                      <a:r>
                        <a:rPr lang="fr-FR" sz="2400" dirty="0"/>
                        <a:t>… et avec vous </a:t>
                      </a:r>
                    </a:p>
                  </a:txBody>
                  <a:tcPr anchor="ctr"/>
                </a:tc>
                <a:extLst>
                  <a:ext uri="{0D108BD9-81ED-4DB2-BD59-A6C34878D82A}">
                    <a16:rowId xmlns:a16="http://schemas.microsoft.com/office/drawing/2014/main" xmlns="" val="2249870857"/>
                  </a:ext>
                </a:extLst>
              </a:tr>
              <a:tr h="553858">
                <a:tc>
                  <a:txBody>
                    <a:bodyPr/>
                    <a:lstStyle/>
                    <a:p>
                      <a:r>
                        <a:rPr lang="fr-FR" sz="2400" b="1" dirty="0"/>
                        <a:t>10 mois à 1 an (suite 2)</a:t>
                      </a:r>
                    </a:p>
                  </a:txBody>
                  <a:tcPr anchor="ctr"/>
                </a:tc>
                <a:tc rowSpan="2">
                  <a:txBody>
                    <a:bodyPr/>
                    <a:lstStyle/>
                    <a:p>
                      <a:pPr algn="ctr"/>
                      <a:r>
                        <a:rPr lang="fr-FR" sz="2400" dirty="0"/>
                        <a:t>Mettre des petits objets dans un récipient, les en retirer</a:t>
                      </a:r>
                    </a:p>
                  </a:txBody>
                  <a:tcPr anchor="ctr"/>
                </a:tc>
                <a:tc rowSpan="2">
                  <a:txBody>
                    <a:bodyPr/>
                    <a:lstStyle/>
                    <a:p>
                      <a:r>
                        <a:rPr lang="fr-FR" sz="2400" dirty="0"/>
                        <a:t>Demander « où est le nounours ?... »</a:t>
                      </a:r>
                    </a:p>
                  </a:txBody>
                  <a:tcPr anchor="ctr"/>
                </a:tc>
                <a:extLst>
                  <a:ext uri="{0D108BD9-81ED-4DB2-BD59-A6C34878D82A}">
                    <a16:rowId xmlns:a16="http://schemas.microsoft.com/office/drawing/2014/main" xmlns="" val="1624124220"/>
                  </a:ext>
                </a:extLst>
              </a:tr>
              <a:tr h="617901">
                <a:tc rowSpan="3">
                  <a:txBody>
                    <a:bodyPr/>
                    <a:lstStyle/>
                    <a:p>
                      <a:pPr algn="ctr"/>
                      <a:r>
                        <a:rPr lang="fr-FR" sz="2400" dirty="0"/>
                        <a:t>Imiter l’adulte</a:t>
                      </a:r>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285126458"/>
                  </a:ext>
                </a:extLst>
              </a:tr>
              <a:tr h="1171758">
                <a:tc vMerge="1">
                  <a:txBody>
                    <a:bodyPr/>
                    <a:lstStyle/>
                    <a:p>
                      <a:endParaRPr lang="fr-F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dirty="0"/>
                        <a:t>Empiler deux ou trois cubes, Jouer avec une voiture, une poupée, un ballon</a:t>
                      </a:r>
                    </a:p>
                  </a:txBody>
                  <a:tcPr anchor="ctr"/>
                </a:tc>
                <a:tc>
                  <a:txBody>
                    <a:bodyPr/>
                    <a:lstStyle/>
                    <a:p>
                      <a:r>
                        <a:rPr lang="fr-FR" sz="2400" dirty="0"/>
                        <a:t>Courir à quatre pattes derrières lui</a:t>
                      </a:r>
                    </a:p>
                  </a:txBody>
                  <a:tcPr anchor="ctr"/>
                </a:tc>
                <a:extLst>
                  <a:ext uri="{0D108BD9-81ED-4DB2-BD59-A6C34878D82A}">
                    <a16:rowId xmlns:a16="http://schemas.microsoft.com/office/drawing/2014/main" xmlns="" val="3289762775"/>
                  </a:ext>
                </a:extLst>
              </a:tr>
              <a:tr h="1171759">
                <a:tc vMerge="1">
                  <a:txBody>
                    <a:bodyPr/>
                    <a:lstStyle/>
                    <a:p>
                      <a:endParaRPr lang="fr-FR"/>
                    </a:p>
                  </a:txBody>
                  <a:tcPr/>
                </a:tc>
                <a:tc>
                  <a:txBody>
                    <a:bodyPr/>
                    <a:lstStyle/>
                    <a:p>
                      <a:pPr algn="ctr"/>
                      <a:r>
                        <a:rPr lang="fr-FR" sz="2400" dirty="0"/>
                        <a:t>Manipuler des livres en carton ou en tissu</a:t>
                      </a:r>
                    </a:p>
                  </a:txBody>
                  <a:tcPr anchor="ctr"/>
                </a:tc>
                <a:tc>
                  <a:txBody>
                    <a:bodyPr/>
                    <a:lstStyle/>
                    <a:p>
                      <a:r>
                        <a:rPr lang="fr-FR" sz="2400" dirty="0"/>
                        <a:t>Cache-cache derrière les meubles</a:t>
                      </a:r>
                    </a:p>
                  </a:txBody>
                  <a:tcPr anchor="ctr"/>
                </a:tc>
                <a:extLst>
                  <a:ext uri="{0D108BD9-81ED-4DB2-BD59-A6C34878D82A}">
                    <a16:rowId xmlns:a16="http://schemas.microsoft.com/office/drawing/2014/main" xmlns="" val="3003851944"/>
                  </a:ext>
                </a:extLst>
              </a:tr>
            </a:tbl>
          </a:graphicData>
        </a:graphic>
      </p:graphicFrame>
      <p:sp>
        <p:nvSpPr>
          <p:cNvPr id="3" name="Flèche : bas 2">
            <a:extLst>
              <a:ext uri="{FF2B5EF4-FFF2-40B4-BE49-F238E27FC236}">
                <a16:creationId xmlns:a16="http://schemas.microsoft.com/office/drawing/2014/main" xmlns="" id="{1E9E2CD6-2759-44FA-9F85-2BC17AABF797}"/>
              </a:ext>
            </a:extLst>
          </p:cNvPr>
          <p:cNvSpPr/>
          <p:nvPr/>
        </p:nvSpPr>
        <p:spPr>
          <a:xfrm>
            <a:off x="5742038" y="5912570"/>
            <a:ext cx="707922" cy="3651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627102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E7607B1B-F5F1-4D00-A13F-8880979AA8B4}"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78</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graphicFrame>
        <p:nvGraphicFramePr>
          <p:cNvPr id="8" name="Tableau 8">
            <a:extLst>
              <a:ext uri="{FF2B5EF4-FFF2-40B4-BE49-F238E27FC236}">
                <a16:creationId xmlns:a16="http://schemas.microsoft.com/office/drawing/2014/main" xmlns="" id="{C552437D-7FA2-410B-A29B-22C9EC66DF9D}"/>
              </a:ext>
            </a:extLst>
          </p:cNvPr>
          <p:cNvGraphicFramePr>
            <a:graphicFrameLocks noGrp="1"/>
          </p:cNvGraphicFramePr>
          <p:nvPr>
            <p:extLst>
              <p:ext uri="{D42A27DB-BD31-4B8C-83A1-F6EECF244321}">
                <p14:modId xmlns:p14="http://schemas.microsoft.com/office/powerpoint/2010/main" val="4069924566"/>
              </p:ext>
            </p:extLst>
          </p:nvPr>
        </p:nvGraphicFramePr>
        <p:xfrm>
          <a:off x="155230" y="1616021"/>
          <a:ext cx="11881538" cy="4546492"/>
        </p:xfrm>
        <a:graphic>
          <a:graphicData uri="http://schemas.openxmlformats.org/drawingml/2006/table">
            <a:tbl>
              <a:tblPr firstRow="1" bandRow="1">
                <a:tableStyleId>{5C22544A-7EE6-4342-B048-85BDC9FD1C3A}</a:tableStyleId>
              </a:tblPr>
              <a:tblGrid>
                <a:gridCol w="4045228">
                  <a:extLst>
                    <a:ext uri="{9D8B030D-6E8A-4147-A177-3AD203B41FA5}">
                      <a16:colId xmlns:a16="http://schemas.microsoft.com/office/drawing/2014/main" xmlns="" val="3346863421"/>
                    </a:ext>
                  </a:extLst>
                </a:gridCol>
                <a:gridCol w="4188542">
                  <a:extLst>
                    <a:ext uri="{9D8B030D-6E8A-4147-A177-3AD203B41FA5}">
                      <a16:colId xmlns:a16="http://schemas.microsoft.com/office/drawing/2014/main" xmlns="" val="1884764248"/>
                    </a:ext>
                  </a:extLst>
                </a:gridCol>
                <a:gridCol w="3647768">
                  <a:extLst>
                    <a:ext uri="{9D8B030D-6E8A-4147-A177-3AD203B41FA5}">
                      <a16:colId xmlns:a16="http://schemas.microsoft.com/office/drawing/2014/main" xmlns="" val="47106363"/>
                    </a:ext>
                  </a:extLst>
                </a:gridCol>
              </a:tblGrid>
              <a:tr h="722088">
                <a:tc>
                  <a:txBody>
                    <a:bodyPr/>
                    <a:lstStyle/>
                    <a:p>
                      <a:pPr algn="ctr"/>
                      <a:r>
                        <a:rPr lang="fr-FR" sz="2400" dirty="0"/>
                        <a:t>Capacité et plaisirs</a:t>
                      </a:r>
                    </a:p>
                  </a:txBody>
                  <a:tcPr anchor="ctr"/>
                </a:tc>
                <a:tc>
                  <a:txBody>
                    <a:bodyPr/>
                    <a:lstStyle/>
                    <a:p>
                      <a:pPr algn="ctr"/>
                      <a:r>
                        <a:rPr lang="fr-FR" sz="2400" dirty="0"/>
                        <a:t>Jeux préféré</a:t>
                      </a:r>
                    </a:p>
                  </a:txBody>
                  <a:tcPr anchor="ctr"/>
                </a:tc>
                <a:tc>
                  <a:txBody>
                    <a:bodyPr/>
                    <a:lstStyle/>
                    <a:p>
                      <a:pPr algn="ctr"/>
                      <a:r>
                        <a:rPr lang="fr-FR" sz="2400" dirty="0"/>
                        <a:t>… et avec vous </a:t>
                      </a:r>
                    </a:p>
                  </a:txBody>
                  <a:tcPr anchor="ctr"/>
                </a:tc>
                <a:extLst>
                  <a:ext uri="{0D108BD9-81ED-4DB2-BD59-A6C34878D82A}">
                    <a16:rowId xmlns:a16="http://schemas.microsoft.com/office/drawing/2014/main" xmlns="" val="2249870857"/>
                  </a:ext>
                </a:extLst>
              </a:tr>
              <a:tr h="451215">
                <a:tc>
                  <a:txBody>
                    <a:bodyPr/>
                    <a:lstStyle/>
                    <a:p>
                      <a:r>
                        <a:rPr lang="fr-FR" sz="2400" b="1" dirty="0"/>
                        <a:t>10 mois à 1 an (suite 3)</a:t>
                      </a:r>
                    </a:p>
                  </a:txBody>
                  <a:tcPr anchor="ctr"/>
                </a:tc>
                <a:tc rowSpan="2">
                  <a:txBody>
                    <a:bodyPr/>
                    <a:lstStyle/>
                    <a:p>
                      <a:pPr algn="ctr"/>
                      <a:r>
                        <a:rPr lang="fr-FR" sz="2400" dirty="0"/>
                        <a:t>Écouter des disques de chansons enfantines</a:t>
                      </a:r>
                    </a:p>
                  </a:txBody>
                  <a:tcPr anchor="ctr"/>
                </a:tc>
                <a:tc rowSpan="5">
                  <a:txBody>
                    <a:bodyPr/>
                    <a:lstStyle/>
                    <a:p>
                      <a:endParaRPr lang="fr-FR" sz="2400" dirty="0"/>
                    </a:p>
                  </a:txBody>
                  <a:tcPr anchor="ctr"/>
                </a:tc>
                <a:extLst>
                  <a:ext uri="{0D108BD9-81ED-4DB2-BD59-A6C34878D82A}">
                    <a16:rowId xmlns:a16="http://schemas.microsoft.com/office/drawing/2014/main" xmlns="" val="1624124220"/>
                  </a:ext>
                </a:extLst>
              </a:tr>
              <a:tr h="503390">
                <a:tc rowSpan="4">
                  <a:txBody>
                    <a:bodyPr/>
                    <a:lstStyle/>
                    <a:p>
                      <a:pPr algn="ctr"/>
                      <a:endParaRPr lang="fr-FR" sz="2400" dirty="0"/>
                    </a:p>
                  </a:txBody>
                  <a:tcPr anchor="ctr"/>
                </a:tc>
                <a:tc vMerge="1">
                  <a:txBody>
                    <a:bodyPr/>
                    <a:lstStyle/>
                    <a:p>
                      <a:endParaRPr lang="fr-FR" sz="2400" dirty="0"/>
                    </a:p>
                  </a:txBody>
                  <a:tcPr anchor="ctr"/>
                </a:tc>
                <a:tc vMerge="1">
                  <a:txBody>
                    <a:bodyPr/>
                    <a:lstStyle/>
                    <a:p>
                      <a:endParaRPr lang="fr-FR" sz="2400" dirty="0"/>
                    </a:p>
                  </a:txBody>
                  <a:tcPr anchor="ctr"/>
                </a:tc>
                <a:extLst>
                  <a:ext uri="{0D108BD9-81ED-4DB2-BD59-A6C34878D82A}">
                    <a16:rowId xmlns:a16="http://schemas.microsoft.com/office/drawing/2014/main" xmlns="" val="285126458"/>
                  </a:ext>
                </a:extLst>
              </a:tr>
              <a:tr h="954604">
                <a:tc vMerge="1">
                  <a:txBody>
                    <a:bodyPr/>
                    <a:lstStyle/>
                    <a:p>
                      <a:endParaRPr lang="fr-F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dirty="0"/>
                        <a:t>Livre d’éveil, trotteur, jouet de bain</a:t>
                      </a:r>
                    </a:p>
                  </a:txBody>
                  <a:tcPr anchor="ctr"/>
                </a:tc>
                <a:tc vMerge="1">
                  <a:txBody>
                    <a:bodyPr/>
                    <a:lstStyle/>
                    <a:p>
                      <a:endParaRPr lang="fr-FR" sz="2400" dirty="0"/>
                    </a:p>
                  </a:txBody>
                  <a:tcPr anchor="ctr"/>
                </a:tc>
                <a:extLst>
                  <a:ext uri="{0D108BD9-81ED-4DB2-BD59-A6C34878D82A}">
                    <a16:rowId xmlns:a16="http://schemas.microsoft.com/office/drawing/2014/main" xmlns="" val="3289762775"/>
                  </a:ext>
                </a:extLst>
              </a:tr>
              <a:tr h="954605">
                <a:tc vMerge="1">
                  <a:txBody>
                    <a:bodyPr/>
                    <a:lstStyle/>
                    <a:p>
                      <a:endParaRPr lang="fr-F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dirty="0"/>
                        <a:t>Tirer un objet par une ficelle, Peluche, boite à musique, </a:t>
                      </a:r>
                    </a:p>
                  </a:txBody>
                  <a:tcPr anchor="ctr"/>
                </a:tc>
                <a:tc vMerge="1">
                  <a:txBody>
                    <a:bodyPr/>
                    <a:lstStyle/>
                    <a:p>
                      <a:endParaRPr lang="fr-FR" sz="2400" dirty="0"/>
                    </a:p>
                  </a:txBody>
                  <a:tcPr anchor="ctr"/>
                </a:tc>
                <a:extLst>
                  <a:ext uri="{0D108BD9-81ED-4DB2-BD59-A6C34878D82A}">
                    <a16:rowId xmlns:a16="http://schemas.microsoft.com/office/drawing/2014/main" xmlns="" val="3003851944"/>
                  </a:ext>
                </a:extLst>
              </a:tr>
              <a:tr h="954605">
                <a:tc vMerge="1">
                  <a:txBody>
                    <a:bodyPr/>
                    <a:lstStyle/>
                    <a:p>
                      <a:pPr algn="ctr"/>
                      <a:endParaRPr lang="fr-FR" sz="2400" dirty="0"/>
                    </a:p>
                  </a:txBody>
                  <a:tcPr anchor="ctr"/>
                </a:tc>
                <a:tc>
                  <a:txBody>
                    <a:bodyPr/>
                    <a:lstStyle/>
                    <a:p>
                      <a:pPr algn="ctr"/>
                      <a:r>
                        <a:rPr lang="fr-FR" sz="2400" dirty="0"/>
                        <a:t>Ramasser les miettes entre le pouce et l’index</a:t>
                      </a:r>
                    </a:p>
                  </a:txBody>
                  <a:tcPr anchor="ctr"/>
                </a:tc>
                <a:tc vMerge="1">
                  <a:txBody>
                    <a:bodyPr/>
                    <a:lstStyle/>
                    <a:p>
                      <a:endParaRPr lang="fr-FR" sz="2400" dirty="0"/>
                    </a:p>
                  </a:txBody>
                  <a:tcPr anchor="ctr"/>
                </a:tc>
                <a:extLst>
                  <a:ext uri="{0D108BD9-81ED-4DB2-BD59-A6C34878D82A}">
                    <a16:rowId xmlns:a16="http://schemas.microsoft.com/office/drawing/2014/main" xmlns="" val="1050690469"/>
                  </a:ext>
                </a:extLst>
              </a:tr>
            </a:tbl>
          </a:graphicData>
        </a:graphic>
      </p:graphicFrame>
    </p:spTree>
    <p:extLst>
      <p:ext uri="{BB962C8B-B14F-4D97-AF65-F5344CB8AC3E}">
        <p14:creationId xmlns:p14="http://schemas.microsoft.com/office/powerpoint/2010/main" val="42757720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DD88818D-D264-4022-A35C-083CB325EFB5}"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79</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sp>
        <p:nvSpPr>
          <p:cNvPr id="10" name="ZoneTexte 9">
            <a:extLst>
              <a:ext uri="{FF2B5EF4-FFF2-40B4-BE49-F238E27FC236}">
                <a16:creationId xmlns:a16="http://schemas.microsoft.com/office/drawing/2014/main" xmlns="" id="{2C74239F-2180-41BC-9548-5E2B5BD54585}"/>
              </a:ext>
            </a:extLst>
          </p:cNvPr>
          <p:cNvSpPr txBox="1"/>
          <p:nvPr/>
        </p:nvSpPr>
        <p:spPr>
          <a:xfrm>
            <a:off x="341744" y="2468746"/>
            <a:ext cx="11508509" cy="3108543"/>
          </a:xfrm>
          <a:prstGeom prst="rect">
            <a:avLst/>
          </a:prstGeom>
          <a:noFill/>
        </p:spPr>
        <p:txBody>
          <a:bodyPr wrap="square">
            <a:spAutoFit/>
          </a:bodyPr>
          <a:lstStyle/>
          <a:p>
            <a:r>
              <a:rPr lang="fr-FR" sz="2800" b="1" dirty="0"/>
              <a:t>L’enfant de 1 an à 2 ans :</a:t>
            </a:r>
          </a:p>
          <a:p>
            <a:endParaRPr lang="fr-FR" sz="2400" dirty="0"/>
          </a:p>
          <a:p>
            <a:pPr marL="342900" indent="-342900">
              <a:buFont typeface="Arial" panose="020B0604020202020204" pitchFamily="34" charset="0"/>
              <a:buChar char="•"/>
            </a:pPr>
            <a:r>
              <a:rPr lang="fr-FR" sz="2400" dirty="0"/>
              <a:t>Ça y est, bébé commence à marcher. </a:t>
            </a:r>
          </a:p>
          <a:p>
            <a:pPr marL="342900" indent="-342900">
              <a:buFont typeface="Arial" panose="020B0604020202020204" pitchFamily="34" charset="0"/>
              <a:buChar char="•"/>
            </a:pPr>
            <a:r>
              <a:rPr lang="fr-FR" sz="2400" dirty="0"/>
              <a:t>Les porteurs vont l’aider au début à tenir debout. </a:t>
            </a:r>
          </a:p>
          <a:p>
            <a:pPr marL="342900" indent="-342900">
              <a:buFont typeface="Arial" panose="020B0604020202020204" pitchFamily="34" charset="0"/>
              <a:buChar char="•"/>
            </a:pPr>
            <a:r>
              <a:rPr lang="fr-FR" sz="2400" dirty="0"/>
              <a:t>Il adore grimper, sauter, se dépenser. </a:t>
            </a:r>
          </a:p>
          <a:p>
            <a:pPr marL="342900" indent="-342900">
              <a:buFont typeface="Arial" panose="020B0604020202020204" pitchFamily="34" charset="0"/>
              <a:buChar char="•"/>
            </a:pPr>
            <a:r>
              <a:rPr lang="fr-FR" sz="2400" dirty="0"/>
              <a:t>Jouer dans le sable va devenir son amusement préféré, mais aussi, la terre et l’eau (sous surveillance). </a:t>
            </a:r>
          </a:p>
          <a:p>
            <a:pPr marL="342900" indent="-342900">
              <a:buFont typeface="Arial" panose="020B0604020202020204" pitchFamily="34" charset="0"/>
              <a:buChar char="•"/>
            </a:pPr>
            <a:r>
              <a:rPr lang="fr-FR" sz="2400" dirty="0"/>
              <a:t>Il adore tirer des objets ou les pousser. </a:t>
            </a:r>
          </a:p>
        </p:txBody>
      </p:sp>
    </p:spTree>
    <p:extLst>
      <p:ext uri="{BB962C8B-B14F-4D97-AF65-F5344CB8AC3E}">
        <p14:creationId xmlns:p14="http://schemas.microsoft.com/office/powerpoint/2010/main" val="3545417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Liste Des Tâches, Concept De Gestion Des Projets, Stylo Sur Le Notepa De  Livre Blanc Image stock - Image du concept, stylo: 126053965">
            <a:extLst>
              <a:ext uri="{FF2B5EF4-FFF2-40B4-BE49-F238E27FC236}">
                <a16:creationId xmlns:a16="http://schemas.microsoft.com/office/drawing/2014/main" xmlns="" id="{794AB707-C1B6-4264-A23F-797213A490B8}"/>
              </a:ext>
            </a:extLst>
          </p:cNvPr>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lasticWrap/>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09951" y="2037318"/>
            <a:ext cx="4835268" cy="34982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FB33BF89-9CF5-4E81-BCD9-9CD96D5F67FC}"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8</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5" y="2237509"/>
            <a:ext cx="11508509" cy="4154984"/>
          </a:xfrm>
          <a:prstGeom prst="rect">
            <a:avLst/>
          </a:prstGeom>
          <a:noFill/>
        </p:spPr>
        <p:txBody>
          <a:bodyPr wrap="square" rtlCol="0">
            <a:spAutoFit/>
          </a:bodyPr>
          <a:lstStyle/>
          <a:p>
            <a:r>
              <a:rPr lang="fr-FR" sz="2400" b="1" dirty="0"/>
              <a:t>Énumération des opérations :</a:t>
            </a:r>
          </a:p>
          <a:p>
            <a:pPr marL="342900" indent="-342900">
              <a:buFontTx/>
              <a:buChar char="-"/>
            </a:pPr>
            <a:r>
              <a:rPr lang="fr-FR" sz="2400" dirty="0"/>
              <a:t>Rendre compte</a:t>
            </a:r>
          </a:p>
          <a:p>
            <a:pPr marL="342900" indent="-342900">
              <a:buFontTx/>
              <a:buChar char="-"/>
            </a:pPr>
            <a:r>
              <a:rPr lang="fr-FR" sz="2400" dirty="0"/>
              <a:t>Conclusion de l’intervention</a:t>
            </a:r>
          </a:p>
          <a:p>
            <a:pPr marL="342900" indent="-342900">
              <a:buFontTx/>
              <a:buChar char="-"/>
            </a:pPr>
            <a:r>
              <a:rPr lang="fr-FR" sz="2400" dirty="0"/>
              <a:t>Organiser et développer ses </a:t>
            </a:r>
            <a:r>
              <a:rPr lang="fr-FR" sz="2400" dirty="0" smtClean="0"/>
              <a:t>activités</a:t>
            </a:r>
            <a:endParaRPr lang="fr-FR" sz="2400" dirty="0"/>
          </a:p>
          <a:p>
            <a:pPr marL="342900" indent="-342900">
              <a:buFontTx/>
              <a:buChar char="-"/>
            </a:pPr>
            <a:endParaRPr lang="fr-FR" sz="2400" dirty="0"/>
          </a:p>
          <a:p>
            <a:pPr marL="342900" indent="-342900">
              <a:buFontTx/>
              <a:buChar char="-"/>
            </a:pPr>
            <a:endParaRPr lang="fr-FR" sz="2400" dirty="0"/>
          </a:p>
          <a:p>
            <a:pPr marL="342900" indent="-342900">
              <a:buFontTx/>
              <a:buChar char="-"/>
            </a:pPr>
            <a:endParaRPr lang="fr-FR" sz="2400" dirty="0"/>
          </a:p>
          <a:p>
            <a:pPr marL="342900" indent="-342900">
              <a:buFontTx/>
              <a:buChar char="-"/>
            </a:pPr>
            <a:endParaRPr lang="fr-FR" sz="2400" dirty="0"/>
          </a:p>
          <a:p>
            <a:pPr marL="342900" indent="-342900">
              <a:buFontTx/>
              <a:buChar char="-"/>
            </a:pPr>
            <a:endParaRPr lang="fr-FR" sz="2400" dirty="0"/>
          </a:p>
          <a:p>
            <a:pPr marL="342900" indent="-342900">
              <a:buFontTx/>
              <a:buChar char="-"/>
            </a:pPr>
            <a:endParaRPr lang="fr-FR" sz="2400" dirty="0"/>
          </a:p>
          <a:p>
            <a:pPr marL="342900" indent="-342900" algn="ctr">
              <a:buFont typeface="Wingdings" panose="05000000000000000000" pitchFamily="2" charset="2"/>
              <a:buChar char="Ø"/>
            </a:pPr>
            <a:r>
              <a:rPr lang="fr-FR" sz="2400" dirty="0"/>
              <a:t>LA GARDE D’ENFANT UTILISE CE QUI EST DISPONIBLE </a:t>
            </a:r>
            <a:r>
              <a:rPr lang="fr-FR" sz="2400" cap="all" dirty="0"/>
              <a:t>à</a:t>
            </a:r>
            <a:r>
              <a:rPr lang="fr-FR" sz="2400" dirty="0"/>
              <a:t> DOMICILE</a:t>
            </a:r>
          </a:p>
        </p:txBody>
      </p:sp>
      <p:sp>
        <p:nvSpPr>
          <p:cNvPr id="3" name="Rectangle 2">
            <a:extLst>
              <a:ext uri="{FF2B5EF4-FFF2-40B4-BE49-F238E27FC236}">
                <a16:creationId xmlns:a16="http://schemas.microsoft.com/office/drawing/2014/main" xmlns="" id="{A5CDF015-FFEC-499B-8505-1DEB45E519D2}"/>
              </a:ext>
            </a:extLst>
          </p:cNvPr>
          <p:cNvSpPr/>
          <p:nvPr/>
        </p:nvSpPr>
        <p:spPr>
          <a:xfrm rot="20061239">
            <a:off x="8115241" y="2956865"/>
            <a:ext cx="2005780" cy="41600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Check Liste</a:t>
            </a:r>
          </a:p>
        </p:txBody>
      </p:sp>
    </p:spTree>
    <p:extLst>
      <p:ext uri="{BB962C8B-B14F-4D97-AF65-F5344CB8AC3E}">
        <p14:creationId xmlns:p14="http://schemas.microsoft.com/office/powerpoint/2010/main" val="3384175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8C731DC8-80E2-477D-A7C7-F94D42B86160}"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80</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sp>
        <p:nvSpPr>
          <p:cNvPr id="10" name="ZoneTexte 9">
            <a:extLst>
              <a:ext uri="{FF2B5EF4-FFF2-40B4-BE49-F238E27FC236}">
                <a16:creationId xmlns:a16="http://schemas.microsoft.com/office/drawing/2014/main" xmlns="" id="{2C74239F-2180-41BC-9548-5E2B5BD54585}"/>
              </a:ext>
            </a:extLst>
          </p:cNvPr>
          <p:cNvSpPr txBox="1"/>
          <p:nvPr/>
        </p:nvSpPr>
        <p:spPr>
          <a:xfrm>
            <a:off x="341744" y="2468746"/>
            <a:ext cx="11508509" cy="2369880"/>
          </a:xfrm>
          <a:prstGeom prst="rect">
            <a:avLst/>
          </a:prstGeom>
          <a:noFill/>
        </p:spPr>
        <p:txBody>
          <a:bodyPr wrap="square">
            <a:spAutoFit/>
          </a:bodyPr>
          <a:lstStyle/>
          <a:p>
            <a:r>
              <a:rPr lang="fr-FR" sz="2800" b="1" dirty="0"/>
              <a:t>L’enfant de 1 an à 2 ans :</a:t>
            </a:r>
          </a:p>
          <a:p>
            <a:endParaRPr lang="fr-FR" sz="2400" dirty="0"/>
          </a:p>
          <a:p>
            <a:pPr marL="342900" indent="-342900">
              <a:buFont typeface="Arial" panose="020B0604020202020204" pitchFamily="34" charset="0"/>
              <a:buChar char="•"/>
            </a:pPr>
            <a:r>
              <a:rPr lang="fr-FR" sz="2400" dirty="0"/>
              <a:t>Certains amusement ne changent pas comme empiler, emboiter, les livres (mais cette fois ci vous devrez citer les objets à voix haute pour qu’il les mémorise). </a:t>
            </a:r>
          </a:p>
          <a:p>
            <a:pPr marL="342900" indent="-342900">
              <a:buFont typeface="Arial" panose="020B0604020202020204" pitchFamily="34" charset="0"/>
              <a:buChar char="•"/>
            </a:pPr>
            <a:r>
              <a:rPr lang="fr-FR" sz="2400" dirty="0"/>
              <a:t>Bébé adore la musique et les comptines, il se dandine. </a:t>
            </a:r>
          </a:p>
          <a:p>
            <a:pPr marL="342900" indent="-342900">
              <a:buFont typeface="Arial" panose="020B0604020202020204" pitchFamily="34" charset="0"/>
              <a:buChar char="•"/>
            </a:pPr>
            <a:r>
              <a:rPr lang="fr-FR" sz="2400" dirty="0"/>
              <a:t>Il adore également les instruments (au grand dam de ses parents) car les sons le fascine.</a:t>
            </a:r>
          </a:p>
        </p:txBody>
      </p:sp>
    </p:spTree>
    <p:extLst>
      <p:ext uri="{BB962C8B-B14F-4D97-AF65-F5344CB8AC3E}">
        <p14:creationId xmlns:p14="http://schemas.microsoft.com/office/powerpoint/2010/main" val="34948258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EE7E60D8-0DFC-4705-8DA2-C74E16727E49}"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81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graphicFrame>
        <p:nvGraphicFramePr>
          <p:cNvPr id="9" name="Tableau 9">
            <a:extLst>
              <a:ext uri="{FF2B5EF4-FFF2-40B4-BE49-F238E27FC236}">
                <a16:creationId xmlns:a16="http://schemas.microsoft.com/office/drawing/2014/main" xmlns="" id="{A5A65608-EF7D-4FD4-BE61-C39158FFE9C1}"/>
              </a:ext>
            </a:extLst>
          </p:cNvPr>
          <p:cNvGraphicFramePr>
            <a:graphicFrameLocks noGrp="1"/>
          </p:cNvGraphicFramePr>
          <p:nvPr>
            <p:extLst>
              <p:ext uri="{D42A27DB-BD31-4B8C-83A1-F6EECF244321}">
                <p14:modId xmlns:p14="http://schemas.microsoft.com/office/powerpoint/2010/main" val="4011152475"/>
              </p:ext>
            </p:extLst>
          </p:nvPr>
        </p:nvGraphicFramePr>
        <p:xfrm>
          <a:off x="152400" y="1363037"/>
          <a:ext cx="11887200" cy="4998720"/>
        </p:xfrm>
        <a:graphic>
          <a:graphicData uri="http://schemas.openxmlformats.org/drawingml/2006/table">
            <a:tbl>
              <a:tblPr firstRow="1" bandRow="1">
                <a:tableStyleId>{5C22544A-7EE6-4342-B048-85BDC9FD1C3A}</a:tableStyleId>
              </a:tblPr>
              <a:tblGrid>
                <a:gridCol w="2207342">
                  <a:extLst>
                    <a:ext uri="{9D8B030D-6E8A-4147-A177-3AD203B41FA5}">
                      <a16:colId xmlns:a16="http://schemas.microsoft.com/office/drawing/2014/main" xmlns="" val="1185060871"/>
                    </a:ext>
                  </a:extLst>
                </a:gridCol>
                <a:gridCol w="5919019">
                  <a:extLst>
                    <a:ext uri="{9D8B030D-6E8A-4147-A177-3AD203B41FA5}">
                      <a16:colId xmlns:a16="http://schemas.microsoft.com/office/drawing/2014/main" xmlns="" val="1513869039"/>
                    </a:ext>
                  </a:extLst>
                </a:gridCol>
                <a:gridCol w="3760839">
                  <a:extLst>
                    <a:ext uri="{9D8B030D-6E8A-4147-A177-3AD203B41FA5}">
                      <a16:colId xmlns:a16="http://schemas.microsoft.com/office/drawing/2014/main" xmlns="" val="570620287"/>
                    </a:ext>
                  </a:extLst>
                </a:gridCol>
              </a:tblGrid>
              <a:tr h="485967">
                <a:tc>
                  <a:txBody>
                    <a:bodyPr/>
                    <a:lstStyle/>
                    <a:p>
                      <a:pPr algn="ctr"/>
                      <a:r>
                        <a:rPr lang="fr-FR" sz="2800" dirty="0"/>
                        <a:t>Âge moyen</a:t>
                      </a:r>
                    </a:p>
                  </a:txBody>
                  <a:tcPr anchor="ctr"/>
                </a:tc>
                <a:tc>
                  <a:txBody>
                    <a:bodyPr/>
                    <a:lstStyle/>
                    <a:p>
                      <a:pPr algn="ctr"/>
                      <a:r>
                        <a:rPr lang="fr-FR" sz="2800" dirty="0"/>
                        <a:t>Comportement</a:t>
                      </a:r>
                    </a:p>
                  </a:txBody>
                  <a:tcPr anchor="ctr"/>
                </a:tc>
                <a:tc>
                  <a:txBody>
                    <a:bodyPr/>
                    <a:lstStyle/>
                    <a:p>
                      <a:pPr algn="ctr"/>
                      <a:r>
                        <a:rPr lang="fr-FR" sz="2800" dirty="0"/>
                        <a:t>Jouets</a:t>
                      </a:r>
                    </a:p>
                  </a:txBody>
                  <a:tcPr anchor="ctr"/>
                </a:tc>
                <a:extLst>
                  <a:ext uri="{0D108BD9-81ED-4DB2-BD59-A6C34878D82A}">
                    <a16:rowId xmlns:a16="http://schemas.microsoft.com/office/drawing/2014/main" xmlns="" val="1117423324"/>
                  </a:ext>
                </a:extLst>
              </a:tr>
              <a:tr h="370840">
                <a:tc>
                  <a:txBody>
                    <a:bodyPr/>
                    <a:lstStyle/>
                    <a:p>
                      <a:pPr algn="ctr"/>
                      <a:r>
                        <a:rPr lang="fr-FR" sz="2400" dirty="0"/>
                        <a:t>De 1 an à 2 ans</a:t>
                      </a:r>
                    </a:p>
                  </a:txBody>
                  <a:tcPr anchor="ctr"/>
                </a:tc>
                <a:tc>
                  <a:txBody>
                    <a:bodyPr/>
                    <a:lstStyle/>
                    <a:p>
                      <a:pPr algn="l"/>
                      <a:r>
                        <a:rPr lang="fr-FR" sz="2400" dirty="0"/>
                        <a:t>L’enfant :</a:t>
                      </a:r>
                    </a:p>
                    <a:p>
                      <a:pPr algn="l"/>
                      <a:endParaRPr lang="fr-FR" sz="2400" dirty="0"/>
                    </a:p>
                    <a:p>
                      <a:pPr marL="342900" indent="-342900" algn="l">
                        <a:buFontTx/>
                        <a:buChar char="-"/>
                      </a:pPr>
                      <a:r>
                        <a:rPr lang="fr-FR" sz="2400" kern="1200" dirty="0">
                          <a:solidFill>
                            <a:schemeClr val="dk1"/>
                          </a:solidFill>
                          <a:latin typeface="+mn-lt"/>
                          <a:ea typeface="+mn-ea"/>
                          <a:cs typeface="+mn-cs"/>
                        </a:rPr>
                        <a:t>À cet âge, votre enfant est pris entre son besoin d'affirmer son autonomie en essayant des choses différentes et son besoin de se sentir protégé par vous et les personnes qui s'occupent de lui. </a:t>
                      </a:r>
                    </a:p>
                    <a:p>
                      <a:pPr marL="342900" indent="-342900" algn="l">
                        <a:buFontTx/>
                        <a:buChar char="-"/>
                      </a:pPr>
                      <a:r>
                        <a:rPr lang="fr-FR" sz="2400" kern="1200" dirty="0">
                          <a:solidFill>
                            <a:schemeClr val="dk1"/>
                          </a:solidFill>
                          <a:latin typeface="+mn-lt"/>
                          <a:ea typeface="+mn-ea"/>
                          <a:cs typeface="+mn-cs"/>
                        </a:rPr>
                        <a:t>Apprendre à se débrouiller tout seul occupe une bonne partie de sa journée.</a:t>
                      </a:r>
                    </a:p>
                  </a:txBody>
                  <a:tcPr anchor="ctr"/>
                </a:tc>
                <a:tc>
                  <a:txBody>
                    <a:bodyPr/>
                    <a:lstStyle/>
                    <a:p>
                      <a:pPr marL="342900" indent="-342900" algn="l">
                        <a:buFontTx/>
                        <a:buChar char="-"/>
                      </a:pPr>
                      <a:r>
                        <a:rPr lang="fr-FR" sz="2400" dirty="0"/>
                        <a:t>Instrument de musique ;</a:t>
                      </a:r>
                    </a:p>
                    <a:p>
                      <a:pPr marL="342900" indent="-342900" algn="l">
                        <a:buFontTx/>
                        <a:buChar char="-"/>
                      </a:pPr>
                      <a:r>
                        <a:rPr lang="fr-FR" sz="2400" dirty="0"/>
                        <a:t>Petite voiture, poupée ;</a:t>
                      </a:r>
                    </a:p>
                    <a:p>
                      <a:pPr marL="342900" indent="-342900" algn="l">
                        <a:buFontTx/>
                        <a:buChar char="-"/>
                      </a:pPr>
                      <a:r>
                        <a:rPr lang="fr-FR" sz="2400" dirty="0"/>
                        <a:t>Jouet à bascule ;</a:t>
                      </a:r>
                    </a:p>
                    <a:p>
                      <a:pPr marL="342900" indent="-342900" algn="l">
                        <a:buFontTx/>
                        <a:buChar char="-"/>
                      </a:pPr>
                      <a:r>
                        <a:rPr lang="fr-FR" sz="2400" dirty="0"/>
                        <a:t>Livre d’éveil ;</a:t>
                      </a:r>
                    </a:p>
                    <a:p>
                      <a:pPr marL="342900" indent="-342900" algn="l">
                        <a:buFontTx/>
                        <a:buChar char="-"/>
                      </a:pPr>
                      <a:r>
                        <a:rPr lang="fr-FR" sz="2400" dirty="0"/>
                        <a:t>Trotteur et porteur ;</a:t>
                      </a:r>
                    </a:p>
                    <a:p>
                      <a:pPr marL="342900" indent="-342900" algn="l">
                        <a:buFontTx/>
                        <a:buChar char="-"/>
                      </a:pPr>
                      <a:r>
                        <a:rPr lang="fr-FR" sz="2400" dirty="0"/>
                        <a:t>Jouets de bain ;</a:t>
                      </a:r>
                    </a:p>
                    <a:p>
                      <a:pPr marL="342900" indent="-342900" algn="l">
                        <a:buFontTx/>
                        <a:buChar char="-"/>
                      </a:pPr>
                      <a:r>
                        <a:rPr lang="fr-FR" sz="2400" dirty="0"/>
                        <a:t>Jouets à tirer ;</a:t>
                      </a:r>
                    </a:p>
                    <a:p>
                      <a:pPr marL="342900" indent="-342900" algn="l">
                        <a:buFontTx/>
                        <a:buChar char="-"/>
                      </a:pPr>
                      <a:r>
                        <a:rPr lang="fr-FR" sz="2400" dirty="0"/>
                        <a:t>Jouets empilable ;</a:t>
                      </a:r>
                    </a:p>
                    <a:p>
                      <a:pPr marL="342900" indent="-342900" algn="l">
                        <a:buFontTx/>
                        <a:buChar char="-"/>
                      </a:pPr>
                      <a:r>
                        <a:rPr lang="fr-FR" sz="2400" dirty="0"/>
                        <a:t>Boite à forme</a:t>
                      </a:r>
                    </a:p>
                    <a:p>
                      <a:pPr marL="342900" indent="-342900" algn="l">
                        <a:buFontTx/>
                        <a:buChar char="-"/>
                      </a:pPr>
                      <a:r>
                        <a:rPr lang="fr-FR" sz="2400" dirty="0"/>
                        <a:t>Peluche</a:t>
                      </a:r>
                    </a:p>
                    <a:p>
                      <a:pPr marL="342900" indent="-342900" algn="l">
                        <a:buFontTx/>
                        <a:buChar char="-"/>
                      </a:pPr>
                      <a:r>
                        <a:rPr lang="fr-FR" sz="2400" dirty="0"/>
                        <a:t>Puzzles</a:t>
                      </a:r>
                    </a:p>
                    <a:p>
                      <a:pPr marL="342900" indent="-342900" algn="l">
                        <a:buFontTx/>
                        <a:buChar char="-"/>
                      </a:pPr>
                      <a:r>
                        <a:rPr lang="fr-FR" sz="2400" dirty="0"/>
                        <a:t>Plein air et ballons</a:t>
                      </a:r>
                    </a:p>
                  </a:txBody>
                  <a:tcPr anchor="ctr"/>
                </a:tc>
                <a:extLst>
                  <a:ext uri="{0D108BD9-81ED-4DB2-BD59-A6C34878D82A}">
                    <a16:rowId xmlns:a16="http://schemas.microsoft.com/office/drawing/2014/main" xmlns="" val="3628711521"/>
                  </a:ext>
                </a:extLst>
              </a:tr>
            </a:tbl>
          </a:graphicData>
        </a:graphic>
      </p:graphicFrame>
      <p:sp>
        <p:nvSpPr>
          <p:cNvPr id="11" name="Titre 1">
            <a:extLst>
              <a:ext uri="{FF2B5EF4-FFF2-40B4-BE49-F238E27FC236}">
                <a16:creationId xmlns:a16="http://schemas.microsoft.com/office/drawing/2014/main" xmlns="" id="{64D2403F-4E7E-445D-90F4-9D0DFEEA4152}"/>
              </a:ext>
            </a:extLst>
          </p:cNvPr>
          <p:cNvSpPr txBox="1">
            <a:spLocks/>
          </p:cNvSpPr>
          <p:nvPr/>
        </p:nvSpPr>
        <p:spPr>
          <a:xfrm>
            <a:off x="1524000" y="672806"/>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Tree>
    <p:extLst>
      <p:ext uri="{BB962C8B-B14F-4D97-AF65-F5344CB8AC3E}">
        <p14:creationId xmlns:p14="http://schemas.microsoft.com/office/powerpoint/2010/main" val="29067342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p:txBody>
          <a:bodyPr/>
          <a:lstStyle/>
          <a:p>
            <a:fld id="{3C4B502D-6863-4076-93CE-A7D07A90E511}" type="datetime1">
              <a:rPr lang="fr-FR" smtClean="0"/>
              <a:t>27/05/2021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p:txBody>
          <a:bodyPr/>
          <a:lstStyle/>
          <a:p>
            <a:fld id="{9C946053-6AD2-4D6F-B1B2-56B9586BEF99}" type="slidenum">
              <a:rPr lang="fr-FR" smtClean="0"/>
              <a:t>82</a:t>
            </a:fld>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sp>
        <p:nvSpPr>
          <p:cNvPr id="10" name="ZoneTexte 9">
            <a:extLst>
              <a:ext uri="{FF2B5EF4-FFF2-40B4-BE49-F238E27FC236}">
                <a16:creationId xmlns:a16="http://schemas.microsoft.com/office/drawing/2014/main" xmlns="" id="{2C74239F-2180-41BC-9548-5E2B5BD54585}"/>
              </a:ext>
            </a:extLst>
          </p:cNvPr>
          <p:cNvSpPr txBox="1"/>
          <p:nvPr/>
        </p:nvSpPr>
        <p:spPr>
          <a:xfrm>
            <a:off x="341744" y="2468746"/>
            <a:ext cx="11508509" cy="2739211"/>
          </a:xfrm>
          <a:prstGeom prst="rect">
            <a:avLst/>
          </a:prstGeom>
          <a:noFill/>
        </p:spPr>
        <p:txBody>
          <a:bodyPr wrap="square">
            <a:spAutoFit/>
          </a:bodyPr>
          <a:lstStyle/>
          <a:p>
            <a:r>
              <a:rPr lang="fr-FR" sz="2800" b="1" dirty="0"/>
              <a:t>L’enfant de 2 an à 3 ans :</a:t>
            </a:r>
          </a:p>
          <a:p>
            <a:endParaRPr lang="fr-FR" sz="2400" dirty="0"/>
          </a:p>
          <a:p>
            <a:pPr marL="342900" indent="-342900">
              <a:buFont typeface="Arial" panose="020B0604020202020204" pitchFamily="34" charset="0"/>
              <a:buChar char="•"/>
            </a:pPr>
            <a:r>
              <a:rPr lang="fr-FR" sz="2400" dirty="0"/>
              <a:t>En plus de toutes ses activités de ses 12 derniers mois (instruments, bac à sable, bain, jeux de construction, petites voitures, ballons, poupées, peluches, livres,…) votre enfant va pouvoir découvrir le modelage à travers la pâte à modeler (sa nouvelle passion), le dessin va pouvoir se perfectionner sur un tableau avec des craies ou via la peinture à l’eau, tout cela l’aide à développer sa motricité fine.</a:t>
            </a:r>
          </a:p>
        </p:txBody>
      </p:sp>
    </p:spTree>
    <p:extLst>
      <p:ext uri="{BB962C8B-B14F-4D97-AF65-F5344CB8AC3E}">
        <p14:creationId xmlns:p14="http://schemas.microsoft.com/office/powerpoint/2010/main" val="335841402"/>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p:txBody>
          <a:bodyPr/>
          <a:lstStyle/>
          <a:p>
            <a:fld id="{6DBEE92F-86FA-4DEC-BDD1-FB29AAA4F0F9}" type="datetime1">
              <a:rPr lang="fr-FR" smtClean="0"/>
              <a:t>27/05/2021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p:txBody>
          <a:bodyPr/>
          <a:lstStyle/>
          <a:p>
            <a:fld id="{9C946053-6AD2-4D6F-B1B2-56B9586BEF99}" type="slidenum">
              <a:rPr lang="fr-FR" smtClean="0"/>
              <a:t>83</a:t>
            </a:fld>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sp>
        <p:nvSpPr>
          <p:cNvPr id="10" name="ZoneTexte 9">
            <a:extLst>
              <a:ext uri="{FF2B5EF4-FFF2-40B4-BE49-F238E27FC236}">
                <a16:creationId xmlns:a16="http://schemas.microsoft.com/office/drawing/2014/main" xmlns="" id="{2C74239F-2180-41BC-9548-5E2B5BD54585}"/>
              </a:ext>
            </a:extLst>
          </p:cNvPr>
          <p:cNvSpPr txBox="1"/>
          <p:nvPr/>
        </p:nvSpPr>
        <p:spPr>
          <a:xfrm>
            <a:off x="341744" y="2468746"/>
            <a:ext cx="11508509" cy="2000548"/>
          </a:xfrm>
          <a:prstGeom prst="rect">
            <a:avLst/>
          </a:prstGeom>
          <a:noFill/>
        </p:spPr>
        <p:txBody>
          <a:bodyPr wrap="square">
            <a:spAutoFit/>
          </a:bodyPr>
          <a:lstStyle/>
          <a:p>
            <a:r>
              <a:rPr lang="fr-FR" sz="2800" b="1" dirty="0"/>
              <a:t>L’enfant de 2 an à 3 ans :</a:t>
            </a:r>
          </a:p>
          <a:p>
            <a:endParaRPr lang="fr-FR" sz="2400" dirty="0"/>
          </a:p>
          <a:p>
            <a:pPr marL="342900" indent="-342900">
              <a:buFont typeface="Arial" panose="020B0604020202020204" pitchFamily="34" charset="0"/>
              <a:buChar char="•"/>
            </a:pPr>
            <a:r>
              <a:rPr lang="fr-FR" sz="2400" dirty="0"/>
              <a:t>Le vélo pour bébé, ou la draisienne vont devenir ses meilleurs amis. Les jeux d’imitation ont toujours un rôle de choix puisque désormais il commence à créer ses propres histoires. C’est le moment idéal pour lui offrir des figurines en plastique.</a:t>
            </a:r>
          </a:p>
        </p:txBody>
      </p:sp>
    </p:spTree>
    <p:extLst>
      <p:ext uri="{BB962C8B-B14F-4D97-AF65-F5344CB8AC3E}">
        <p14:creationId xmlns:p14="http://schemas.microsoft.com/office/powerpoint/2010/main" val="20988472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CD3E5A2F-0C65-410B-9540-08ECC56C6AF0}"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84</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graphicFrame>
        <p:nvGraphicFramePr>
          <p:cNvPr id="9" name="Tableau 9">
            <a:extLst>
              <a:ext uri="{FF2B5EF4-FFF2-40B4-BE49-F238E27FC236}">
                <a16:creationId xmlns:a16="http://schemas.microsoft.com/office/drawing/2014/main" xmlns="" id="{A5A65608-EF7D-4FD4-BE61-C39158FFE9C1}"/>
              </a:ext>
            </a:extLst>
          </p:cNvPr>
          <p:cNvGraphicFramePr>
            <a:graphicFrameLocks noGrp="1"/>
          </p:cNvGraphicFramePr>
          <p:nvPr>
            <p:extLst>
              <p:ext uri="{D42A27DB-BD31-4B8C-83A1-F6EECF244321}">
                <p14:modId xmlns:p14="http://schemas.microsoft.com/office/powerpoint/2010/main" val="3276458509"/>
              </p:ext>
            </p:extLst>
          </p:nvPr>
        </p:nvGraphicFramePr>
        <p:xfrm>
          <a:off x="152400" y="1363037"/>
          <a:ext cx="11887200" cy="3901440"/>
        </p:xfrm>
        <a:graphic>
          <a:graphicData uri="http://schemas.openxmlformats.org/drawingml/2006/table">
            <a:tbl>
              <a:tblPr firstRow="1" bandRow="1">
                <a:tableStyleId>{5C22544A-7EE6-4342-B048-85BDC9FD1C3A}</a:tableStyleId>
              </a:tblPr>
              <a:tblGrid>
                <a:gridCol w="2207342">
                  <a:extLst>
                    <a:ext uri="{9D8B030D-6E8A-4147-A177-3AD203B41FA5}">
                      <a16:colId xmlns:a16="http://schemas.microsoft.com/office/drawing/2014/main" xmlns="" val="1185060871"/>
                    </a:ext>
                  </a:extLst>
                </a:gridCol>
                <a:gridCol w="5919019">
                  <a:extLst>
                    <a:ext uri="{9D8B030D-6E8A-4147-A177-3AD203B41FA5}">
                      <a16:colId xmlns:a16="http://schemas.microsoft.com/office/drawing/2014/main" xmlns="" val="1513869039"/>
                    </a:ext>
                  </a:extLst>
                </a:gridCol>
                <a:gridCol w="3760839">
                  <a:extLst>
                    <a:ext uri="{9D8B030D-6E8A-4147-A177-3AD203B41FA5}">
                      <a16:colId xmlns:a16="http://schemas.microsoft.com/office/drawing/2014/main" xmlns="" val="570620287"/>
                    </a:ext>
                  </a:extLst>
                </a:gridCol>
              </a:tblGrid>
              <a:tr h="485967">
                <a:tc>
                  <a:txBody>
                    <a:bodyPr/>
                    <a:lstStyle/>
                    <a:p>
                      <a:pPr algn="ctr"/>
                      <a:r>
                        <a:rPr lang="fr-FR" sz="2800" dirty="0"/>
                        <a:t>Âge moyen</a:t>
                      </a:r>
                    </a:p>
                  </a:txBody>
                  <a:tcPr anchor="ctr"/>
                </a:tc>
                <a:tc>
                  <a:txBody>
                    <a:bodyPr/>
                    <a:lstStyle/>
                    <a:p>
                      <a:pPr algn="ctr"/>
                      <a:r>
                        <a:rPr lang="fr-FR" sz="2800" dirty="0"/>
                        <a:t>Comportement</a:t>
                      </a:r>
                    </a:p>
                  </a:txBody>
                  <a:tcPr anchor="ctr"/>
                </a:tc>
                <a:tc>
                  <a:txBody>
                    <a:bodyPr/>
                    <a:lstStyle/>
                    <a:p>
                      <a:pPr algn="ctr"/>
                      <a:r>
                        <a:rPr lang="fr-FR" sz="2800" dirty="0"/>
                        <a:t>Jouets</a:t>
                      </a:r>
                    </a:p>
                  </a:txBody>
                  <a:tcPr anchor="ctr"/>
                </a:tc>
                <a:extLst>
                  <a:ext uri="{0D108BD9-81ED-4DB2-BD59-A6C34878D82A}">
                    <a16:rowId xmlns:a16="http://schemas.microsoft.com/office/drawing/2014/main" xmlns="" val="1117423324"/>
                  </a:ext>
                </a:extLst>
              </a:tr>
              <a:tr h="370840">
                <a:tc>
                  <a:txBody>
                    <a:bodyPr/>
                    <a:lstStyle/>
                    <a:p>
                      <a:pPr algn="ctr"/>
                      <a:r>
                        <a:rPr lang="fr-FR" sz="2400" dirty="0"/>
                        <a:t>De 2 an à 3 ans</a:t>
                      </a:r>
                    </a:p>
                  </a:txBody>
                  <a:tcPr anchor="ctr"/>
                </a:tc>
                <a:tc>
                  <a:txBody>
                    <a:bodyPr/>
                    <a:lstStyle/>
                    <a:p>
                      <a:pPr algn="l"/>
                      <a:r>
                        <a:rPr lang="fr-FR" sz="2400" dirty="0"/>
                        <a:t>L’enfant :</a:t>
                      </a:r>
                    </a:p>
                    <a:p>
                      <a:pPr algn="l"/>
                      <a:endParaRPr lang="fr-FR" sz="2400" dirty="0"/>
                    </a:p>
                    <a:p>
                      <a:pPr marL="342900" indent="-342900" algn="l">
                        <a:buFontTx/>
                        <a:buChar char="-"/>
                      </a:pPr>
                      <a:r>
                        <a:rPr lang="fr-FR" sz="2400" kern="1200" dirty="0">
                          <a:solidFill>
                            <a:schemeClr val="dk1"/>
                          </a:solidFill>
                          <a:latin typeface="+mn-lt"/>
                          <a:ea typeface="+mn-ea"/>
                          <a:cs typeface="+mn-cs"/>
                        </a:rPr>
                        <a:t>À cet âge, votre enfant est pris entre son besoin d'affirmer son autonomie en essayant des choses différentes et son besoin de se sentir protégé par vous et les personnes qui s'occupent de lui. </a:t>
                      </a:r>
                    </a:p>
                    <a:p>
                      <a:pPr marL="342900" indent="-342900" algn="l">
                        <a:buFontTx/>
                        <a:buChar char="-"/>
                      </a:pPr>
                      <a:r>
                        <a:rPr lang="fr-FR" sz="2400" kern="1200" dirty="0">
                          <a:solidFill>
                            <a:schemeClr val="dk1"/>
                          </a:solidFill>
                          <a:latin typeface="+mn-lt"/>
                          <a:ea typeface="+mn-ea"/>
                          <a:cs typeface="+mn-cs"/>
                        </a:rPr>
                        <a:t>Apprendre à se débrouiller tout seul occupe une bonne partie de sa journée.</a:t>
                      </a:r>
                    </a:p>
                  </a:txBody>
                  <a:tcPr anchor="ctr"/>
                </a:tc>
                <a:tc>
                  <a:txBody>
                    <a:bodyPr/>
                    <a:lstStyle/>
                    <a:p>
                      <a:pPr marL="342900" indent="-342900" algn="l">
                        <a:buFontTx/>
                        <a:buChar char="-"/>
                      </a:pPr>
                      <a:r>
                        <a:rPr lang="fr-FR" sz="2400" dirty="0"/>
                        <a:t>Figurines ;</a:t>
                      </a:r>
                    </a:p>
                    <a:p>
                      <a:pPr marL="342900" indent="-342900" algn="l">
                        <a:buFontTx/>
                        <a:buChar char="-"/>
                      </a:pPr>
                      <a:r>
                        <a:rPr lang="fr-FR" sz="2400" dirty="0"/>
                        <a:t>Draisiennes ;</a:t>
                      </a:r>
                    </a:p>
                    <a:p>
                      <a:pPr marL="342900" indent="-342900" algn="l">
                        <a:buFontTx/>
                        <a:buChar char="-"/>
                      </a:pPr>
                      <a:r>
                        <a:rPr lang="fr-FR" sz="2400" dirty="0"/>
                        <a:t>Porteur ;</a:t>
                      </a:r>
                    </a:p>
                    <a:p>
                      <a:pPr marL="342900" indent="-342900" algn="l">
                        <a:buFontTx/>
                        <a:buChar char="-"/>
                      </a:pPr>
                      <a:r>
                        <a:rPr lang="fr-FR" sz="2400" dirty="0"/>
                        <a:t>Livre d’éveil</a:t>
                      </a:r>
                    </a:p>
                    <a:p>
                      <a:pPr marL="342900" indent="-342900" algn="l">
                        <a:buFontTx/>
                        <a:buChar char="-"/>
                      </a:pPr>
                      <a:r>
                        <a:rPr lang="fr-FR" sz="2400" dirty="0"/>
                        <a:t>Instruments de musique ;</a:t>
                      </a:r>
                    </a:p>
                    <a:p>
                      <a:pPr marL="342900" indent="-342900" algn="l">
                        <a:buFontTx/>
                        <a:buChar char="-"/>
                      </a:pPr>
                      <a:r>
                        <a:rPr lang="fr-FR" sz="2400" dirty="0"/>
                        <a:t>Cabane, tipis</a:t>
                      </a:r>
                    </a:p>
                  </a:txBody>
                  <a:tcPr anchor="ctr"/>
                </a:tc>
                <a:extLst>
                  <a:ext uri="{0D108BD9-81ED-4DB2-BD59-A6C34878D82A}">
                    <a16:rowId xmlns:a16="http://schemas.microsoft.com/office/drawing/2014/main" xmlns="" val="3628711521"/>
                  </a:ext>
                </a:extLst>
              </a:tr>
            </a:tbl>
          </a:graphicData>
        </a:graphic>
      </p:graphicFrame>
      <p:sp>
        <p:nvSpPr>
          <p:cNvPr id="11" name="Titre 1">
            <a:extLst>
              <a:ext uri="{FF2B5EF4-FFF2-40B4-BE49-F238E27FC236}">
                <a16:creationId xmlns:a16="http://schemas.microsoft.com/office/drawing/2014/main" xmlns="" id="{64D2403F-4E7E-445D-90F4-9D0DFEEA4152}"/>
              </a:ext>
            </a:extLst>
          </p:cNvPr>
          <p:cNvSpPr txBox="1">
            <a:spLocks/>
          </p:cNvSpPr>
          <p:nvPr/>
        </p:nvSpPr>
        <p:spPr>
          <a:xfrm>
            <a:off x="1524000" y="672806"/>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Tree>
    <p:extLst>
      <p:ext uri="{BB962C8B-B14F-4D97-AF65-F5344CB8AC3E}">
        <p14:creationId xmlns:p14="http://schemas.microsoft.com/office/powerpoint/2010/main" val="31056375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p:txBody>
          <a:bodyPr/>
          <a:lstStyle/>
          <a:p>
            <a:fld id="{31365B72-78B5-41AE-9F12-5A7AF2596E98}" type="datetime1">
              <a:rPr lang="fr-FR" smtClean="0"/>
              <a:t>27/05/2021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p:txBody>
          <a:bodyPr/>
          <a:lstStyle/>
          <a:p>
            <a:fld id="{9C946053-6AD2-4D6F-B1B2-56B9586BEF99}" type="slidenum">
              <a:rPr lang="fr-FR" smtClean="0"/>
              <a:t>85</a:t>
            </a:fld>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sp>
        <p:nvSpPr>
          <p:cNvPr id="10" name="ZoneTexte 9">
            <a:extLst>
              <a:ext uri="{FF2B5EF4-FFF2-40B4-BE49-F238E27FC236}">
                <a16:creationId xmlns:a16="http://schemas.microsoft.com/office/drawing/2014/main" xmlns="" id="{2C74239F-2180-41BC-9548-5E2B5BD54585}"/>
              </a:ext>
            </a:extLst>
          </p:cNvPr>
          <p:cNvSpPr txBox="1"/>
          <p:nvPr/>
        </p:nvSpPr>
        <p:spPr>
          <a:xfrm>
            <a:off x="341744" y="2468746"/>
            <a:ext cx="11508509" cy="2739211"/>
          </a:xfrm>
          <a:prstGeom prst="rect">
            <a:avLst/>
          </a:prstGeom>
          <a:noFill/>
        </p:spPr>
        <p:txBody>
          <a:bodyPr wrap="square">
            <a:spAutoFit/>
          </a:bodyPr>
          <a:lstStyle/>
          <a:p>
            <a:r>
              <a:rPr lang="fr-FR" sz="2800" b="1" dirty="0"/>
              <a:t>L’enfant de 3 an à 5 ans :</a:t>
            </a:r>
          </a:p>
          <a:p>
            <a:endParaRPr lang="fr-FR" sz="2400" dirty="0"/>
          </a:p>
          <a:p>
            <a:pPr marL="342900" indent="-342900">
              <a:buFont typeface="Arial" panose="020B0604020202020204" pitchFamily="34" charset="0"/>
              <a:buChar char="•"/>
            </a:pPr>
            <a:r>
              <a:rPr lang="fr-FR" sz="2400" dirty="0"/>
              <a:t>Toutes les activités qu’il pratiquait durant ces 2 dernières années le passionne toujours (bac à sable, portique, jeux extérieur, dessin, peinture, modelage livre, musique, …). </a:t>
            </a:r>
          </a:p>
          <a:p>
            <a:pPr marL="342900" indent="-342900">
              <a:buFont typeface="Arial" panose="020B0604020202020204" pitchFamily="34" charset="0"/>
              <a:buChar char="•"/>
            </a:pPr>
            <a:r>
              <a:rPr lang="fr-FR" sz="2400" dirty="0"/>
              <a:t>Vous pouvez rajouter la dinette, les déguisements, trousses de docteur, mini cuisines, collages, lettres et chiffres, puzzles).</a:t>
            </a:r>
          </a:p>
        </p:txBody>
      </p:sp>
    </p:spTree>
    <p:extLst>
      <p:ext uri="{BB962C8B-B14F-4D97-AF65-F5344CB8AC3E}">
        <p14:creationId xmlns:p14="http://schemas.microsoft.com/office/powerpoint/2010/main" val="28047092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45B0EF40-BCCA-4429-8F64-D5E41064513F}"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86</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graphicFrame>
        <p:nvGraphicFramePr>
          <p:cNvPr id="9" name="Tableau 9">
            <a:extLst>
              <a:ext uri="{FF2B5EF4-FFF2-40B4-BE49-F238E27FC236}">
                <a16:creationId xmlns:a16="http://schemas.microsoft.com/office/drawing/2014/main" xmlns="" id="{A5A65608-EF7D-4FD4-BE61-C39158FFE9C1}"/>
              </a:ext>
            </a:extLst>
          </p:cNvPr>
          <p:cNvGraphicFramePr>
            <a:graphicFrameLocks noGrp="1"/>
          </p:cNvGraphicFramePr>
          <p:nvPr>
            <p:extLst>
              <p:ext uri="{D42A27DB-BD31-4B8C-83A1-F6EECF244321}">
                <p14:modId xmlns:p14="http://schemas.microsoft.com/office/powerpoint/2010/main" val="2942424017"/>
              </p:ext>
            </p:extLst>
          </p:nvPr>
        </p:nvGraphicFramePr>
        <p:xfrm>
          <a:off x="152400" y="1794879"/>
          <a:ext cx="11887200" cy="4632960"/>
        </p:xfrm>
        <a:graphic>
          <a:graphicData uri="http://schemas.openxmlformats.org/drawingml/2006/table">
            <a:tbl>
              <a:tblPr firstRow="1" bandRow="1">
                <a:tableStyleId>{5C22544A-7EE6-4342-B048-85BDC9FD1C3A}</a:tableStyleId>
              </a:tblPr>
              <a:tblGrid>
                <a:gridCol w="2040194">
                  <a:extLst>
                    <a:ext uri="{9D8B030D-6E8A-4147-A177-3AD203B41FA5}">
                      <a16:colId xmlns:a16="http://schemas.microsoft.com/office/drawing/2014/main" xmlns="" val="1185060871"/>
                    </a:ext>
                  </a:extLst>
                </a:gridCol>
                <a:gridCol w="6327058">
                  <a:extLst>
                    <a:ext uri="{9D8B030D-6E8A-4147-A177-3AD203B41FA5}">
                      <a16:colId xmlns:a16="http://schemas.microsoft.com/office/drawing/2014/main" xmlns="" val="1513869039"/>
                    </a:ext>
                  </a:extLst>
                </a:gridCol>
                <a:gridCol w="3519948">
                  <a:extLst>
                    <a:ext uri="{9D8B030D-6E8A-4147-A177-3AD203B41FA5}">
                      <a16:colId xmlns:a16="http://schemas.microsoft.com/office/drawing/2014/main" xmlns="" val="570620287"/>
                    </a:ext>
                  </a:extLst>
                </a:gridCol>
              </a:tblGrid>
              <a:tr h="485967">
                <a:tc>
                  <a:txBody>
                    <a:bodyPr/>
                    <a:lstStyle/>
                    <a:p>
                      <a:pPr algn="ctr"/>
                      <a:r>
                        <a:rPr lang="fr-FR" sz="2800" dirty="0"/>
                        <a:t>Âge moyen</a:t>
                      </a:r>
                    </a:p>
                  </a:txBody>
                  <a:tcPr anchor="ctr"/>
                </a:tc>
                <a:tc>
                  <a:txBody>
                    <a:bodyPr/>
                    <a:lstStyle/>
                    <a:p>
                      <a:pPr algn="ctr"/>
                      <a:r>
                        <a:rPr lang="fr-FR" sz="2800" dirty="0"/>
                        <a:t>Comportement</a:t>
                      </a:r>
                    </a:p>
                  </a:txBody>
                  <a:tcPr anchor="ctr"/>
                </a:tc>
                <a:tc>
                  <a:txBody>
                    <a:bodyPr/>
                    <a:lstStyle/>
                    <a:p>
                      <a:pPr algn="ctr"/>
                      <a:r>
                        <a:rPr lang="fr-FR" sz="2800" dirty="0"/>
                        <a:t>Jouets</a:t>
                      </a:r>
                    </a:p>
                  </a:txBody>
                  <a:tcPr anchor="ctr"/>
                </a:tc>
                <a:extLst>
                  <a:ext uri="{0D108BD9-81ED-4DB2-BD59-A6C34878D82A}">
                    <a16:rowId xmlns:a16="http://schemas.microsoft.com/office/drawing/2014/main" xmlns="" val="1117423324"/>
                  </a:ext>
                </a:extLst>
              </a:tr>
              <a:tr h="370840">
                <a:tc>
                  <a:txBody>
                    <a:bodyPr/>
                    <a:lstStyle/>
                    <a:p>
                      <a:pPr algn="ctr"/>
                      <a:r>
                        <a:rPr lang="fr-FR" sz="2400" dirty="0"/>
                        <a:t>De 3 à 5 ans</a:t>
                      </a:r>
                    </a:p>
                  </a:txBody>
                  <a:tcPr anchor="ctr"/>
                </a:tc>
                <a:tc>
                  <a:txBody>
                    <a:bodyPr/>
                    <a:lstStyle/>
                    <a:p>
                      <a:pPr algn="l"/>
                      <a:r>
                        <a:rPr lang="fr-FR" sz="2400" dirty="0"/>
                        <a:t>L’enfant :</a:t>
                      </a:r>
                    </a:p>
                    <a:p>
                      <a:pPr algn="l"/>
                      <a:endParaRPr lang="fr-FR" sz="2400" dirty="0"/>
                    </a:p>
                    <a:p>
                      <a:pPr marL="342900" indent="-342900" algn="l">
                        <a:buFontTx/>
                        <a:buChar char="-"/>
                      </a:pPr>
                      <a:r>
                        <a:rPr lang="fr-FR" sz="2400" dirty="0"/>
                        <a:t>Éprouve du plaisir à créer, à construire</a:t>
                      </a:r>
                    </a:p>
                    <a:p>
                      <a:pPr marL="342900" indent="-342900" algn="l">
                        <a:buFontTx/>
                        <a:buChar char="-"/>
                      </a:pPr>
                      <a:r>
                        <a:rPr lang="fr-FR" sz="2400" dirty="0"/>
                        <a:t>Aime colorier</a:t>
                      </a:r>
                    </a:p>
                    <a:p>
                      <a:pPr marL="342900" indent="-342900" algn="l">
                        <a:buFontTx/>
                        <a:buChar char="-"/>
                      </a:pPr>
                      <a:r>
                        <a:rPr lang="fr-FR" sz="2400" dirty="0"/>
                        <a:t>Acquiert l’harmonie du mouvement</a:t>
                      </a:r>
                    </a:p>
                  </a:txBody>
                  <a:tcPr anchor="ctr"/>
                </a:tc>
                <a:tc>
                  <a:txBody>
                    <a:bodyPr/>
                    <a:lstStyle/>
                    <a:p>
                      <a:pPr marL="342900" indent="-342900" algn="l">
                        <a:buFontTx/>
                        <a:buChar char="-"/>
                      </a:pPr>
                      <a:r>
                        <a:rPr lang="fr-FR" sz="2400" dirty="0"/>
                        <a:t>Trousse d’infirmière ;</a:t>
                      </a:r>
                    </a:p>
                    <a:p>
                      <a:pPr marL="342900" indent="-342900" algn="l">
                        <a:buFontTx/>
                        <a:buChar char="-"/>
                      </a:pPr>
                      <a:r>
                        <a:rPr lang="fr-FR" sz="2400" dirty="0"/>
                        <a:t>Épicerie ;</a:t>
                      </a:r>
                    </a:p>
                    <a:p>
                      <a:pPr marL="342900" indent="-342900" algn="l">
                        <a:buFontTx/>
                        <a:buChar char="-"/>
                      </a:pPr>
                      <a:r>
                        <a:rPr lang="fr-FR" sz="2400" dirty="0"/>
                        <a:t>Panoplie ;</a:t>
                      </a:r>
                    </a:p>
                    <a:p>
                      <a:pPr marL="342900" indent="-342900" algn="l">
                        <a:buFontTx/>
                        <a:buChar char="-"/>
                      </a:pPr>
                      <a:r>
                        <a:rPr lang="fr-FR" sz="2400" dirty="0"/>
                        <a:t>Jeux de construction ;</a:t>
                      </a:r>
                    </a:p>
                    <a:p>
                      <a:pPr marL="342900" indent="-342900" algn="l">
                        <a:buFontTx/>
                        <a:buChar char="-"/>
                      </a:pPr>
                      <a:r>
                        <a:rPr lang="fr-FR" sz="2400" dirty="0"/>
                        <a:t>Puzzles ;</a:t>
                      </a:r>
                    </a:p>
                    <a:p>
                      <a:pPr marL="342900" indent="-342900" algn="l">
                        <a:buFontTx/>
                        <a:buChar char="-"/>
                      </a:pPr>
                      <a:r>
                        <a:rPr lang="fr-FR" sz="2400" dirty="0"/>
                        <a:t>Pâtes à modeler ;</a:t>
                      </a:r>
                    </a:p>
                    <a:p>
                      <a:pPr marL="342900" indent="-342900" algn="l">
                        <a:buFontTx/>
                        <a:buChar char="-"/>
                      </a:pPr>
                      <a:r>
                        <a:rPr lang="fr-FR" sz="2400" dirty="0"/>
                        <a:t>Perles ;</a:t>
                      </a:r>
                    </a:p>
                    <a:p>
                      <a:pPr marL="342900" indent="-342900" algn="l">
                        <a:buFontTx/>
                        <a:buChar char="-"/>
                      </a:pPr>
                      <a:r>
                        <a:rPr lang="fr-FR" sz="2400" dirty="0"/>
                        <a:t>Coloriage, découpage ;</a:t>
                      </a:r>
                    </a:p>
                    <a:p>
                      <a:pPr marL="342900" indent="-342900" algn="l">
                        <a:buFontTx/>
                        <a:buChar char="-"/>
                      </a:pPr>
                      <a:r>
                        <a:rPr lang="fr-FR" sz="2400" dirty="0"/>
                        <a:t>Trottinette</a:t>
                      </a:r>
                    </a:p>
                    <a:p>
                      <a:pPr marL="342900" indent="-342900" algn="l">
                        <a:buFontTx/>
                        <a:buChar char="-"/>
                      </a:pPr>
                      <a:r>
                        <a:rPr lang="fr-FR" sz="2400" dirty="0"/>
                        <a:t>Cheval à basculer ;</a:t>
                      </a:r>
                    </a:p>
                    <a:p>
                      <a:pPr marL="342900" indent="-342900" algn="l">
                        <a:buFontTx/>
                        <a:buChar char="-"/>
                      </a:pPr>
                      <a:r>
                        <a:rPr lang="fr-FR" sz="2400" dirty="0"/>
                        <a:t>Tricycle.</a:t>
                      </a:r>
                    </a:p>
                  </a:txBody>
                  <a:tcPr anchor="ctr"/>
                </a:tc>
                <a:extLst>
                  <a:ext uri="{0D108BD9-81ED-4DB2-BD59-A6C34878D82A}">
                    <a16:rowId xmlns:a16="http://schemas.microsoft.com/office/drawing/2014/main" xmlns="" val="3628711521"/>
                  </a:ext>
                </a:extLst>
              </a:tr>
            </a:tbl>
          </a:graphicData>
        </a:graphic>
      </p:graphicFrame>
      <p:sp>
        <p:nvSpPr>
          <p:cNvPr id="11" name="Titre 1">
            <a:extLst>
              <a:ext uri="{FF2B5EF4-FFF2-40B4-BE49-F238E27FC236}">
                <a16:creationId xmlns:a16="http://schemas.microsoft.com/office/drawing/2014/main" xmlns="" id="{64D2403F-4E7E-445D-90F4-9D0DFEEA4152}"/>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Tree>
    <p:extLst>
      <p:ext uri="{BB962C8B-B14F-4D97-AF65-F5344CB8AC3E}">
        <p14:creationId xmlns:p14="http://schemas.microsoft.com/office/powerpoint/2010/main" val="159081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CA49E082-A8CA-4C33-9874-D335176CC383}"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87</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graphicFrame>
        <p:nvGraphicFramePr>
          <p:cNvPr id="9" name="Tableau 9">
            <a:extLst>
              <a:ext uri="{FF2B5EF4-FFF2-40B4-BE49-F238E27FC236}">
                <a16:creationId xmlns:a16="http://schemas.microsoft.com/office/drawing/2014/main" xmlns="" id="{A5A65608-EF7D-4FD4-BE61-C39158FFE9C1}"/>
              </a:ext>
            </a:extLst>
          </p:cNvPr>
          <p:cNvGraphicFramePr>
            <a:graphicFrameLocks noGrp="1"/>
          </p:cNvGraphicFramePr>
          <p:nvPr>
            <p:extLst>
              <p:ext uri="{D42A27DB-BD31-4B8C-83A1-F6EECF244321}">
                <p14:modId xmlns:p14="http://schemas.microsoft.com/office/powerpoint/2010/main" val="1125685583"/>
              </p:ext>
            </p:extLst>
          </p:nvPr>
        </p:nvGraphicFramePr>
        <p:xfrm>
          <a:off x="152400" y="1794879"/>
          <a:ext cx="11887200" cy="3940758"/>
        </p:xfrm>
        <a:graphic>
          <a:graphicData uri="http://schemas.openxmlformats.org/drawingml/2006/table">
            <a:tbl>
              <a:tblPr firstRow="1" bandRow="1">
                <a:tableStyleId>{5C22544A-7EE6-4342-B048-85BDC9FD1C3A}</a:tableStyleId>
              </a:tblPr>
              <a:tblGrid>
                <a:gridCol w="2050026">
                  <a:extLst>
                    <a:ext uri="{9D8B030D-6E8A-4147-A177-3AD203B41FA5}">
                      <a16:colId xmlns:a16="http://schemas.microsoft.com/office/drawing/2014/main" xmlns="" val="1185060871"/>
                    </a:ext>
                  </a:extLst>
                </a:gridCol>
                <a:gridCol w="6317226">
                  <a:extLst>
                    <a:ext uri="{9D8B030D-6E8A-4147-A177-3AD203B41FA5}">
                      <a16:colId xmlns:a16="http://schemas.microsoft.com/office/drawing/2014/main" xmlns="" val="1513869039"/>
                    </a:ext>
                  </a:extLst>
                </a:gridCol>
                <a:gridCol w="3519948">
                  <a:extLst>
                    <a:ext uri="{9D8B030D-6E8A-4147-A177-3AD203B41FA5}">
                      <a16:colId xmlns:a16="http://schemas.microsoft.com/office/drawing/2014/main" xmlns="" val="570620287"/>
                    </a:ext>
                  </a:extLst>
                </a:gridCol>
              </a:tblGrid>
              <a:tr h="577525">
                <a:tc>
                  <a:txBody>
                    <a:bodyPr/>
                    <a:lstStyle/>
                    <a:p>
                      <a:pPr algn="ctr"/>
                      <a:r>
                        <a:rPr lang="fr-FR" sz="2800" dirty="0"/>
                        <a:t>Âge moyen</a:t>
                      </a:r>
                    </a:p>
                  </a:txBody>
                  <a:tcPr anchor="ctr"/>
                </a:tc>
                <a:tc>
                  <a:txBody>
                    <a:bodyPr/>
                    <a:lstStyle/>
                    <a:p>
                      <a:pPr algn="ctr"/>
                      <a:r>
                        <a:rPr lang="fr-FR" sz="2800" dirty="0"/>
                        <a:t>Comportement</a:t>
                      </a:r>
                    </a:p>
                  </a:txBody>
                  <a:tcPr anchor="ctr"/>
                </a:tc>
                <a:tc>
                  <a:txBody>
                    <a:bodyPr/>
                    <a:lstStyle/>
                    <a:p>
                      <a:pPr algn="ctr"/>
                      <a:r>
                        <a:rPr lang="fr-FR" sz="2800" dirty="0"/>
                        <a:t>Jouets</a:t>
                      </a:r>
                    </a:p>
                  </a:txBody>
                  <a:tcPr anchor="ctr"/>
                </a:tc>
                <a:extLst>
                  <a:ext uri="{0D108BD9-81ED-4DB2-BD59-A6C34878D82A}">
                    <a16:rowId xmlns:a16="http://schemas.microsoft.com/office/drawing/2014/main" xmlns="" val="1117423324"/>
                  </a:ext>
                </a:extLst>
              </a:tr>
              <a:tr h="3363233">
                <a:tc>
                  <a:txBody>
                    <a:bodyPr/>
                    <a:lstStyle/>
                    <a:p>
                      <a:pPr algn="ctr"/>
                      <a:r>
                        <a:rPr lang="fr-FR" sz="2400" dirty="0"/>
                        <a:t>De 3 à 5 ans</a:t>
                      </a:r>
                    </a:p>
                    <a:p>
                      <a:pPr algn="ctr"/>
                      <a:r>
                        <a:rPr lang="fr-FR" sz="2400" dirty="0"/>
                        <a:t>(suite)</a:t>
                      </a:r>
                    </a:p>
                  </a:txBody>
                  <a:tcPr anchor="ctr"/>
                </a:tc>
                <a:tc>
                  <a:txBody>
                    <a:bodyPr/>
                    <a:lstStyle/>
                    <a:p>
                      <a:pPr algn="l"/>
                      <a:r>
                        <a:rPr lang="fr-FR" sz="2400" dirty="0"/>
                        <a:t>L’enfant :</a:t>
                      </a:r>
                    </a:p>
                    <a:p>
                      <a:pPr algn="l"/>
                      <a:endParaRPr lang="fr-FR" sz="2400" dirty="0"/>
                    </a:p>
                    <a:p>
                      <a:pPr marL="342900" indent="-342900" algn="l">
                        <a:buFontTx/>
                        <a:buChar char="-"/>
                      </a:pPr>
                      <a:r>
                        <a:rPr lang="fr-FR" sz="2400" dirty="0"/>
                        <a:t>Acquiert le sens de l’équilibre ;</a:t>
                      </a:r>
                    </a:p>
                    <a:p>
                      <a:pPr marL="342900" indent="-342900" algn="l">
                        <a:buFontTx/>
                        <a:buChar char="-"/>
                      </a:pPr>
                      <a:r>
                        <a:rPr lang="fr-FR" sz="2400" dirty="0"/>
                        <a:t>À le désir de ressembler aux adultes ;</a:t>
                      </a:r>
                    </a:p>
                    <a:p>
                      <a:pPr marL="342900" indent="-342900" algn="l">
                        <a:buFontTx/>
                        <a:buChar char="-"/>
                      </a:pPr>
                      <a:r>
                        <a:rPr lang="fr-FR" sz="2400" dirty="0"/>
                        <a:t>Aime inventer des histoires (docteur, mariage, école, …) ;</a:t>
                      </a:r>
                    </a:p>
                    <a:p>
                      <a:pPr marL="342900" indent="-342900" algn="l">
                        <a:buFontTx/>
                        <a:buChar char="-"/>
                      </a:pPr>
                      <a:endParaRPr lang="fr-FR" sz="2400" dirty="0"/>
                    </a:p>
                    <a:p>
                      <a:pPr marL="342900" indent="-342900" algn="l">
                        <a:buFontTx/>
                        <a:buChar char="-"/>
                      </a:pPr>
                      <a:r>
                        <a:rPr lang="fr-FR" sz="2400" dirty="0"/>
                        <a:t>C’est l’âge du début du jeu de société.</a:t>
                      </a:r>
                    </a:p>
                  </a:txBody>
                  <a:tcPr anchor="ctr"/>
                </a:tc>
                <a:tc>
                  <a:txBody>
                    <a:bodyPr/>
                    <a:lstStyle/>
                    <a:p>
                      <a:pPr marL="342900" indent="-342900" algn="l">
                        <a:buFontTx/>
                        <a:buChar char="-"/>
                      </a:pPr>
                      <a:r>
                        <a:rPr lang="fr-FR" sz="2400" kern="1200" dirty="0">
                          <a:solidFill>
                            <a:schemeClr val="dk1"/>
                          </a:solidFill>
                          <a:latin typeface="+mn-lt"/>
                          <a:ea typeface="+mn-ea"/>
                          <a:cs typeface="+mn-cs"/>
                        </a:rPr>
                        <a:t>Dinette ;</a:t>
                      </a:r>
                    </a:p>
                    <a:p>
                      <a:pPr marL="342900" indent="-342900" algn="l">
                        <a:buFontTx/>
                        <a:buChar char="-"/>
                      </a:pPr>
                      <a:r>
                        <a:rPr lang="fr-FR" sz="2400" kern="1200" dirty="0">
                          <a:solidFill>
                            <a:schemeClr val="dk1"/>
                          </a:solidFill>
                          <a:latin typeface="+mn-lt"/>
                          <a:ea typeface="+mn-ea"/>
                          <a:cs typeface="+mn-cs"/>
                        </a:rPr>
                        <a:t>Les déguisements ;</a:t>
                      </a:r>
                    </a:p>
                    <a:p>
                      <a:pPr marL="342900" indent="-342900" algn="l">
                        <a:buFontTx/>
                        <a:buChar char="-"/>
                      </a:pPr>
                      <a:r>
                        <a:rPr lang="fr-FR" sz="2400" kern="1200" dirty="0">
                          <a:solidFill>
                            <a:schemeClr val="dk1"/>
                          </a:solidFill>
                          <a:latin typeface="+mn-lt"/>
                          <a:ea typeface="+mn-ea"/>
                          <a:cs typeface="+mn-cs"/>
                        </a:rPr>
                        <a:t>Trousses de docteur ;</a:t>
                      </a:r>
                    </a:p>
                    <a:p>
                      <a:pPr marL="342900" indent="-342900" algn="l">
                        <a:buFontTx/>
                        <a:buChar char="-"/>
                      </a:pPr>
                      <a:r>
                        <a:rPr lang="fr-FR" sz="2400" kern="1200" dirty="0">
                          <a:solidFill>
                            <a:schemeClr val="dk1"/>
                          </a:solidFill>
                          <a:latin typeface="+mn-lt"/>
                          <a:ea typeface="+mn-ea"/>
                          <a:cs typeface="+mn-cs"/>
                        </a:rPr>
                        <a:t>Mini cuisines ;</a:t>
                      </a:r>
                    </a:p>
                    <a:p>
                      <a:pPr marL="342900" indent="-342900" algn="l">
                        <a:buFontTx/>
                        <a:buChar char="-"/>
                      </a:pPr>
                      <a:r>
                        <a:rPr lang="fr-FR" sz="2400" kern="1200" dirty="0">
                          <a:solidFill>
                            <a:schemeClr val="dk1"/>
                          </a:solidFill>
                          <a:latin typeface="+mn-lt"/>
                          <a:ea typeface="+mn-ea"/>
                          <a:cs typeface="+mn-cs"/>
                        </a:rPr>
                        <a:t>Collages ;</a:t>
                      </a:r>
                    </a:p>
                    <a:p>
                      <a:pPr marL="342900" indent="-342900" algn="l">
                        <a:buFontTx/>
                        <a:buChar char="-"/>
                      </a:pPr>
                      <a:r>
                        <a:rPr lang="fr-FR" sz="2400" kern="1200" dirty="0">
                          <a:solidFill>
                            <a:schemeClr val="dk1"/>
                          </a:solidFill>
                          <a:latin typeface="+mn-lt"/>
                          <a:ea typeface="+mn-ea"/>
                          <a:cs typeface="+mn-cs"/>
                        </a:rPr>
                        <a:t>Lettres et chiffres ;</a:t>
                      </a:r>
                    </a:p>
                    <a:p>
                      <a:pPr marL="342900" indent="-342900" algn="l">
                        <a:buFontTx/>
                        <a:buChar char="-"/>
                      </a:pPr>
                      <a:r>
                        <a:rPr lang="fr-FR" sz="2400" kern="1200" dirty="0">
                          <a:solidFill>
                            <a:schemeClr val="dk1"/>
                          </a:solidFill>
                          <a:latin typeface="+mn-lt"/>
                          <a:ea typeface="+mn-ea"/>
                          <a:cs typeface="+mn-cs"/>
                        </a:rPr>
                        <a:t>Puzzles.</a:t>
                      </a:r>
                    </a:p>
                  </a:txBody>
                  <a:tcPr anchor="ctr"/>
                </a:tc>
                <a:extLst>
                  <a:ext uri="{0D108BD9-81ED-4DB2-BD59-A6C34878D82A}">
                    <a16:rowId xmlns:a16="http://schemas.microsoft.com/office/drawing/2014/main" xmlns="" val="3628711521"/>
                  </a:ext>
                </a:extLst>
              </a:tr>
            </a:tbl>
          </a:graphicData>
        </a:graphic>
      </p:graphicFrame>
      <p:sp>
        <p:nvSpPr>
          <p:cNvPr id="11" name="Titre 1">
            <a:extLst>
              <a:ext uri="{FF2B5EF4-FFF2-40B4-BE49-F238E27FC236}">
                <a16:creationId xmlns:a16="http://schemas.microsoft.com/office/drawing/2014/main" xmlns="" id="{64D2403F-4E7E-445D-90F4-9D0DFEEA4152}"/>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Tree>
    <p:extLst>
      <p:ext uri="{BB962C8B-B14F-4D97-AF65-F5344CB8AC3E}">
        <p14:creationId xmlns:p14="http://schemas.microsoft.com/office/powerpoint/2010/main" val="41203313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p:txBody>
          <a:bodyPr/>
          <a:lstStyle/>
          <a:p>
            <a:fld id="{283F9B39-FCD5-4F80-81D0-D5447C3633A3}" type="datetime1">
              <a:rPr lang="fr-FR" smtClean="0"/>
              <a:t>27/05/2021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p:txBody>
          <a:bodyPr/>
          <a:lstStyle/>
          <a:p>
            <a:fld id="{9C946053-6AD2-4D6F-B1B2-56B9586BEF99}" type="slidenum">
              <a:rPr lang="fr-FR" smtClean="0"/>
              <a:t>88</a:t>
            </a:fld>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sp>
        <p:nvSpPr>
          <p:cNvPr id="10" name="ZoneTexte 9">
            <a:extLst>
              <a:ext uri="{FF2B5EF4-FFF2-40B4-BE49-F238E27FC236}">
                <a16:creationId xmlns:a16="http://schemas.microsoft.com/office/drawing/2014/main" xmlns="" id="{2C74239F-2180-41BC-9548-5E2B5BD54585}"/>
              </a:ext>
            </a:extLst>
          </p:cNvPr>
          <p:cNvSpPr txBox="1"/>
          <p:nvPr/>
        </p:nvSpPr>
        <p:spPr>
          <a:xfrm>
            <a:off x="341744" y="2468746"/>
            <a:ext cx="11508509" cy="3847207"/>
          </a:xfrm>
          <a:prstGeom prst="rect">
            <a:avLst/>
          </a:prstGeom>
          <a:noFill/>
        </p:spPr>
        <p:txBody>
          <a:bodyPr wrap="square">
            <a:spAutoFit/>
          </a:bodyPr>
          <a:lstStyle/>
          <a:p>
            <a:r>
              <a:rPr lang="fr-FR" sz="2800" b="1" dirty="0"/>
              <a:t>L’enfant autour de 5 ans :</a:t>
            </a:r>
          </a:p>
          <a:p>
            <a:endParaRPr lang="fr-FR" sz="2400" dirty="0"/>
          </a:p>
          <a:p>
            <a:pPr marL="342900" indent="-342900">
              <a:buFont typeface="Arial" panose="020B0604020202020204" pitchFamily="34" charset="0"/>
              <a:buChar char="•"/>
            </a:pPr>
            <a:r>
              <a:rPr lang="fr-FR" sz="2400" dirty="0"/>
              <a:t>A 5 ans l'enfant aborde sa dernière année de maternelle et s'il a encore des jeux de petits il s'intéresse de plus en plus à l'univers des plus grands. </a:t>
            </a:r>
          </a:p>
          <a:p>
            <a:pPr marL="342900" indent="-342900">
              <a:buFont typeface="Arial" panose="020B0604020202020204" pitchFamily="34" charset="0"/>
              <a:buChar char="•"/>
            </a:pPr>
            <a:r>
              <a:rPr lang="fr-FR" sz="2400" dirty="0"/>
              <a:t>Il maîtrise son alphabet, commence des associations de lettres et peut même lire ou écrire des petits mots très simples. </a:t>
            </a:r>
          </a:p>
          <a:p>
            <a:pPr marL="342900" indent="-342900">
              <a:buFont typeface="Arial" panose="020B0604020202020204" pitchFamily="34" charset="0"/>
              <a:buChar char="•"/>
            </a:pPr>
            <a:r>
              <a:rPr lang="fr-FR" sz="2400" dirty="0"/>
              <a:t>Les intérêts portés jusque là sur les thématiques trains, dinosaures, princes et princesses, se déplacent tout doucement vers des thématiques plus techniques et créatives comme les jeux autour des planètes, de la géographie, de la nature ou encore les activités manuelles et loisirs créatifs.</a:t>
            </a:r>
          </a:p>
        </p:txBody>
      </p:sp>
    </p:spTree>
    <p:extLst>
      <p:ext uri="{BB962C8B-B14F-4D97-AF65-F5344CB8AC3E}">
        <p14:creationId xmlns:p14="http://schemas.microsoft.com/office/powerpoint/2010/main" val="5769972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8A1F6FE1-9CB9-4799-9646-797D2FDF4253}"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89</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graphicFrame>
        <p:nvGraphicFramePr>
          <p:cNvPr id="9" name="Tableau 9">
            <a:extLst>
              <a:ext uri="{FF2B5EF4-FFF2-40B4-BE49-F238E27FC236}">
                <a16:creationId xmlns:a16="http://schemas.microsoft.com/office/drawing/2014/main" xmlns="" id="{A5A65608-EF7D-4FD4-BE61-C39158FFE9C1}"/>
              </a:ext>
            </a:extLst>
          </p:cNvPr>
          <p:cNvGraphicFramePr>
            <a:graphicFrameLocks noGrp="1"/>
          </p:cNvGraphicFramePr>
          <p:nvPr>
            <p:extLst>
              <p:ext uri="{D42A27DB-BD31-4B8C-83A1-F6EECF244321}">
                <p14:modId xmlns:p14="http://schemas.microsoft.com/office/powerpoint/2010/main" val="2788751506"/>
              </p:ext>
            </p:extLst>
          </p:nvPr>
        </p:nvGraphicFramePr>
        <p:xfrm>
          <a:off x="152400" y="1231729"/>
          <a:ext cx="11887200" cy="5030929"/>
        </p:xfrm>
        <a:graphic>
          <a:graphicData uri="http://schemas.openxmlformats.org/drawingml/2006/table">
            <a:tbl>
              <a:tblPr firstRow="1" bandRow="1">
                <a:tableStyleId>{5C22544A-7EE6-4342-B048-85BDC9FD1C3A}</a:tableStyleId>
              </a:tblPr>
              <a:tblGrid>
                <a:gridCol w="2148348">
                  <a:extLst>
                    <a:ext uri="{9D8B030D-6E8A-4147-A177-3AD203B41FA5}">
                      <a16:colId xmlns:a16="http://schemas.microsoft.com/office/drawing/2014/main" xmlns="" val="1185060871"/>
                    </a:ext>
                  </a:extLst>
                </a:gridCol>
                <a:gridCol w="6218904">
                  <a:extLst>
                    <a:ext uri="{9D8B030D-6E8A-4147-A177-3AD203B41FA5}">
                      <a16:colId xmlns:a16="http://schemas.microsoft.com/office/drawing/2014/main" xmlns="" val="1513869039"/>
                    </a:ext>
                  </a:extLst>
                </a:gridCol>
                <a:gridCol w="3519948">
                  <a:extLst>
                    <a:ext uri="{9D8B030D-6E8A-4147-A177-3AD203B41FA5}">
                      <a16:colId xmlns:a16="http://schemas.microsoft.com/office/drawing/2014/main" xmlns="" val="570620287"/>
                    </a:ext>
                  </a:extLst>
                </a:gridCol>
              </a:tblGrid>
              <a:tr h="550369">
                <a:tc>
                  <a:txBody>
                    <a:bodyPr/>
                    <a:lstStyle/>
                    <a:p>
                      <a:pPr algn="ctr"/>
                      <a:r>
                        <a:rPr lang="fr-FR" sz="2800" dirty="0"/>
                        <a:t>Âge moyen</a:t>
                      </a:r>
                    </a:p>
                  </a:txBody>
                  <a:tcPr anchor="ctr"/>
                </a:tc>
                <a:tc>
                  <a:txBody>
                    <a:bodyPr/>
                    <a:lstStyle/>
                    <a:p>
                      <a:pPr algn="ctr"/>
                      <a:r>
                        <a:rPr lang="fr-FR" sz="2800" dirty="0"/>
                        <a:t>Comportement</a:t>
                      </a:r>
                    </a:p>
                  </a:txBody>
                  <a:tcPr anchor="ctr"/>
                </a:tc>
                <a:tc>
                  <a:txBody>
                    <a:bodyPr/>
                    <a:lstStyle/>
                    <a:p>
                      <a:pPr algn="ctr"/>
                      <a:r>
                        <a:rPr lang="fr-FR" sz="2800" dirty="0"/>
                        <a:t>Jouets</a:t>
                      </a:r>
                    </a:p>
                  </a:txBody>
                  <a:tcPr anchor="ctr"/>
                </a:tc>
                <a:extLst>
                  <a:ext uri="{0D108BD9-81ED-4DB2-BD59-A6C34878D82A}">
                    <a16:rowId xmlns:a16="http://schemas.microsoft.com/office/drawing/2014/main" xmlns="" val="1117423324"/>
                  </a:ext>
                </a:extLst>
              </a:tr>
              <a:tr h="370840">
                <a:tc>
                  <a:txBody>
                    <a:bodyPr/>
                    <a:lstStyle/>
                    <a:p>
                      <a:pPr algn="ctr"/>
                      <a:r>
                        <a:rPr lang="fr-FR" sz="2400" dirty="0"/>
                        <a:t>Autour de 5 ans</a:t>
                      </a:r>
                    </a:p>
                  </a:txBody>
                  <a:tcPr anchor="ctr"/>
                </a:tc>
                <a:tc>
                  <a:txBody>
                    <a:bodyPr/>
                    <a:lstStyle/>
                    <a:p>
                      <a:pPr algn="l"/>
                      <a:r>
                        <a:rPr lang="fr-FR" sz="2400" dirty="0"/>
                        <a:t>L’enfant :</a:t>
                      </a:r>
                    </a:p>
                    <a:p>
                      <a:pPr algn="l"/>
                      <a:endParaRPr lang="fr-FR" sz="2400" dirty="0"/>
                    </a:p>
                    <a:p>
                      <a:pPr marL="342900" indent="-342900" algn="l">
                        <a:buFontTx/>
                        <a:buChar char="-"/>
                      </a:pPr>
                      <a:r>
                        <a:rPr lang="fr-FR" sz="2400" dirty="0"/>
                        <a:t>Apprend progressivement à jouer avec les autres</a:t>
                      </a:r>
                    </a:p>
                    <a:p>
                      <a:pPr marL="342900" indent="-342900" algn="l">
                        <a:buFontTx/>
                        <a:buChar char="-"/>
                      </a:pPr>
                      <a:r>
                        <a:rPr lang="fr-FR" sz="2400" dirty="0"/>
                        <a:t>Commence à jouer des rôles (l’âge de se déguiser)</a:t>
                      </a:r>
                    </a:p>
                    <a:p>
                      <a:pPr marL="342900" indent="-342900" algn="l">
                        <a:buFontTx/>
                        <a:buChar char="-"/>
                      </a:pPr>
                      <a:r>
                        <a:rPr lang="fr-FR" sz="2400" dirty="0"/>
                        <a:t>À besoins de se détendre après l’école</a:t>
                      </a:r>
                    </a:p>
                  </a:txBody>
                  <a:tcPr anchor="ctr"/>
                </a:tc>
                <a:tc>
                  <a:txBody>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fr-FR" sz="2400" dirty="0"/>
                        <a:t>Loisir créatifs ; (découpage coloriage)</a:t>
                      </a:r>
                    </a:p>
                    <a:p>
                      <a:pPr marL="342900" indent="-342900" algn="l">
                        <a:buFontTx/>
                        <a:buChar char="-"/>
                      </a:pPr>
                      <a:r>
                        <a:rPr lang="fr-FR" sz="2400" dirty="0"/>
                        <a:t>Trottinette ;</a:t>
                      </a:r>
                    </a:p>
                    <a:p>
                      <a:pPr marL="342900" indent="-342900" algn="l">
                        <a:buFontTx/>
                        <a:buChar char="-"/>
                      </a:pPr>
                      <a:r>
                        <a:rPr lang="fr-FR" sz="2400" dirty="0"/>
                        <a:t>Établi et outils ;</a:t>
                      </a:r>
                    </a:p>
                    <a:p>
                      <a:pPr marL="342900" indent="-342900" algn="l">
                        <a:buFontTx/>
                        <a:buChar char="-"/>
                      </a:pPr>
                      <a:r>
                        <a:rPr lang="fr-FR" sz="2400" dirty="0"/>
                        <a:t>Poupée et habits ;</a:t>
                      </a:r>
                    </a:p>
                    <a:p>
                      <a:pPr marL="342900" indent="-342900" algn="l">
                        <a:buFontTx/>
                        <a:buChar char="-"/>
                      </a:pPr>
                      <a:r>
                        <a:rPr lang="fr-FR" sz="2400" dirty="0"/>
                        <a:t>Voiture téléguidée ;</a:t>
                      </a:r>
                    </a:p>
                    <a:p>
                      <a:pPr marL="342900" indent="-342900" algn="l">
                        <a:buFontTx/>
                        <a:buChar char="-"/>
                      </a:pPr>
                      <a:r>
                        <a:rPr lang="fr-FR" sz="2400" dirty="0"/>
                        <a:t>Peinture ;</a:t>
                      </a:r>
                    </a:p>
                    <a:p>
                      <a:pPr marL="342900" indent="-342900" algn="l">
                        <a:buFontTx/>
                        <a:buChar char="-"/>
                      </a:pPr>
                      <a:r>
                        <a:rPr lang="fr-FR" sz="2400" dirty="0"/>
                        <a:t>Balles et ballons ;</a:t>
                      </a:r>
                    </a:p>
                    <a:p>
                      <a:pPr marL="342900" indent="-342900" algn="l">
                        <a:buFontTx/>
                        <a:buChar char="-"/>
                      </a:pPr>
                      <a:r>
                        <a:rPr lang="fr-FR" sz="2400" dirty="0"/>
                        <a:t>Trains ;</a:t>
                      </a:r>
                    </a:p>
                    <a:p>
                      <a:pPr marL="342900" indent="-342900" algn="l">
                        <a:buFontTx/>
                        <a:buChar char="-"/>
                      </a:pPr>
                      <a:r>
                        <a:rPr lang="fr-FR" sz="2400" dirty="0"/>
                        <a:t>Jeux de carte ;</a:t>
                      </a:r>
                    </a:p>
                    <a:p>
                      <a:pPr marL="342900" indent="-342900" algn="l">
                        <a:buFontTx/>
                        <a:buChar char="-"/>
                      </a:pPr>
                      <a:r>
                        <a:rPr lang="fr-FR" sz="2400" dirty="0"/>
                        <a:t>Jeux de société ;</a:t>
                      </a:r>
                    </a:p>
                    <a:p>
                      <a:pPr marL="342900" indent="-342900" algn="l">
                        <a:buFontTx/>
                        <a:buChar char="-"/>
                      </a:pPr>
                      <a:r>
                        <a:rPr lang="fr-FR" sz="2400" dirty="0"/>
                        <a:t>Jeux d'expérimentation.</a:t>
                      </a:r>
                    </a:p>
                  </a:txBody>
                  <a:tcPr anchor="ctr"/>
                </a:tc>
                <a:extLst>
                  <a:ext uri="{0D108BD9-81ED-4DB2-BD59-A6C34878D82A}">
                    <a16:rowId xmlns:a16="http://schemas.microsoft.com/office/drawing/2014/main" xmlns="" val="3628711521"/>
                  </a:ext>
                </a:extLst>
              </a:tr>
            </a:tbl>
          </a:graphicData>
        </a:graphic>
      </p:graphicFrame>
      <p:sp>
        <p:nvSpPr>
          <p:cNvPr id="11" name="Titre 1">
            <a:extLst>
              <a:ext uri="{FF2B5EF4-FFF2-40B4-BE49-F238E27FC236}">
                <a16:creationId xmlns:a16="http://schemas.microsoft.com/office/drawing/2014/main" xmlns="" id="{64D2403F-4E7E-445D-90F4-9D0DFEEA4152}"/>
              </a:ext>
            </a:extLst>
          </p:cNvPr>
          <p:cNvSpPr txBox="1">
            <a:spLocks/>
          </p:cNvSpPr>
          <p:nvPr/>
        </p:nvSpPr>
        <p:spPr>
          <a:xfrm>
            <a:off x="1524000" y="394776"/>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Tree>
    <p:extLst>
      <p:ext uri="{BB962C8B-B14F-4D97-AF65-F5344CB8AC3E}">
        <p14:creationId xmlns:p14="http://schemas.microsoft.com/office/powerpoint/2010/main" val="262478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491471EC-1BB2-403C-823F-1A09B8C9CCCB}"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9</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369454" y="2237509"/>
            <a:ext cx="7587967" cy="3046988"/>
          </a:xfrm>
          <a:prstGeom prst="rect">
            <a:avLst/>
          </a:prstGeom>
          <a:noFill/>
        </p:spPr>
        <p:txBody>
          <a:bodyPr wrap="square" rtlCol="0">
            <a:spAutoFit/>
          </a:bodyPr>
          <a:lstStyle/>
          <a:p>
            <a:pPr algn="just"/>
            <a:r>
              <a:rPr lang="fr-FR" sz="2400" b="1" dirty="0"/>
              <a:t>Éléments pris en compte pour </a:t>
            </a:r>
            <a:r>
              <a:rPr lang="fr-FR" sz="2400" b="1" dirty="0" smtClean="0"/>
              <a:t>réaliser </a:t>
            </a:r>
            <a:r>
              <a:rPr lang="fr-FR" sz="2400" b="1" dirty="0"/>
              <a:t>l’activité :</a:t>
            </a:r>
          </a:p>
          <a:p>
            <a:pPr marL="342900" indent="-342900" algn="just">
              <a:buFontTx/>
              <a:buChar char="-"/>
            </a:pPr>
            <a:r>
              <a:rPr lang="fr-FR" sz="2400" u="sng" dirty="0"/>
              <a:t>La durée, la fréquence, la nature des principales tâches  </a:t>
            </a:r>
            <a:r>
              <a:rPr lang="fr-FR" sz="2400" dirty="0"/>
              <a:t>à effectuer sont déterminées par le contrat.</a:t>
            </a:r>
          </a:p>
          <a:p>
            <a:pPr marL="342900" indent="-342900" algn="just">
              <a:buFontTx/>
              <a:buChar char="-"/>
            </a:pPr>
            <a:endParaRPr lang="fr-FR" sz="2400" dirty="0"/>
          </a:p>
          <a:p>
            <a:pPr marL="342900" indent="-342900" algn="just">
              <a:buFontTx/>
              <a:buChar char="-"/>
            </a:pPr>
            <a:r>
              <a:rPr lang="fr-FR" sz="2400" dirty="0"/>
              <a:t>La garde d’enfant </a:t>
            </a:r>
            <a:r>
              <a:rPr lang="fr-FR" sz="2400" u="sng" dirty="0"/>
              <a:t>s’adapte aux habitudes</a:t>
            </a:r>
            <a:r>
              <a:rPr lang="fr-FR" sz="2400" dirty="0"/>
              <a:t> de chacune des familles et doit se conformer </a:t>
            </a:r>
            <a:r>
              <a:rPr lang="fr-FR" sz="2400" u="sng" dirty="0"/>
              <a:t>aux recommandations des parents</a:t>
            </a:r>
            <a:r>
              <a:rPr lang="fr-FR" sz="2400" dirty="0"/>
              <a:t>, dans le respect des </a:t>
            </a:r>
            <a:r>
              <a:rPr lang="fr-FR" sz="2400" u="sng" dirty="0"/>
              <a:t>règles d’hygiène et de sécurité</a:t>
            </a:r>
            <a:r>
              <a:rPr lang="fr-FR" sz="2400" dirty="0"/>
              <a:t> fondamentales.</a:t>
            </a:r>
          </a:p>
        </p:txBody>
      </p:sp>
      <p:pic>
        <p:nvPicPr>
          <p:cNvPr id="1026" name="Picture 2" descr="Le contrat de franchise | Choisir Sa Franchise">
            <a:extLst>
              <a:ext uri="{FF2B5EF4-FFF2-40B4-BE49-F238E27FC236}">
                <a16:creationId xmlns:a16="http://schemas.microsoft.com/office/drawing/2014/main" xmlns="" id="{D5067ABD-A690-496D-9DC9-590380447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4740" y="2244436"/>
            <a:ext cx="3654362" cy="318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21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p:txBody>
          <a:bodyPr/>
          <a:lstStyle/>
          <a:p>
            <a:fld id="{870181A3-4B30-490F-98C0-B88F4284FF0A}" type="datetime1">
              <a:rPr lang="fr-FR" smtClean="0"/>
              <a:t>27/05/2021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p:txBody>
          <a:bodyPr/>
          <a:lstStyle/>
          <a:p>
            <a:fld id="{9C946053-6AD2-4D6F-B1B2-56B9586BEF99}" type="slidenum">
              <a:rPr lang="fr-FR" smtClean="0"/>
              <a:t>90</a:t>
            </a:fld>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sp>
        <p:nvSpPr>
          <p:cNvPr id="10" name="ZoneTexte 9">
            <a:extLst>
              <a:ext uri="{FF2B5EF4-FFF2-40B4-BE49-F238E27FC236}">
                <a16:creationId xmlns:a16="http://schemas.microsoft.com/office/drawing/2014/main" xmlns="" id="{2C74239F-2180-41BC-9548-5E2B5BD54585}"/>
              </a:ext>
            </a:extLst>
          </p:cNvPr>
          <p:cNvSpPr txBox="1"/>
          <p:nvPr/>
        </p:nvSpPr>
        <p:spPr>
          <a:xfrm>
            <a:off x="341744" y="2468746"/>
            <a:ext cx="11508509" cy="2739211"/>
          </a:xfrm>
          <a:prstGeom prst="rect">
            <a:avLst/>
          </a:prstGeom>
          <a:noFill/>
        </p:spPr>
        <p:txBody>
          <a:bodyPr wrap="square">
            <a:spAutoFit/>
          </a:bodyPr>
          <a:lstStyle/>
          <a:p>
            <a:r>
              <a:rPr lang="fr-FR" sz="2800" b="1" dirty="0"/>
              <a:t>L’enfant de 6 à 7 ans :</a:t>
            </a:r>
          </a:p>
          <a:p>
            <a:endParaRPr lang="fr-FR" sz="2400" dirty="0"/>
          </a:p>
          <a:p>
            <a:pPr marL="342900" indent="-342900" algn="just" fontAlgn="base">
              <a:buFont typeface="Arial" panose="020B0604020202020204" pitchFamily="34" charset="0"/>
              <a:buChar char="•"/>
            </a:pPr>
            <a:r>
              <a:rPr lang="fr-FR" sz="2400" dirty="0"/>
              <a:t>De plus en plus curieux, il lit, dessine et écrit. Il se crée un monde imaginaire et participe à des activités de groupe.</a:t>
            </a:r>
          </a:p>
          <a:p>
            <a:pPr marL="342900" indent="-342900" algn="just" fontAlgn="base">
              <a:buFont typeface="Arial" panose="020B0604020202020204" pitchFamily="34" charset="0"/>
              <a:buChar char="•"/>
            </a:pPr>
            <a:endParaRPr lang="fr-FR" sz="2400" dirty="0"/>
          </a:p>
          <a:p>
            <a:pPr marL="342900" indent="-342900" algn="just" fontAlgn="base">
              <a:buFont typeface="Arial" panose="020B0604020202020204" pitchFamily="34" charset="0"/>
              <a:buChar char="•"/>
            </a:pPr>
            <a:r>
              <a:rPr lang="fr-FR" sz="2400" dirty="0"/>
              <a:t>Les jeux de société vont s'avérer très intéressants pour son intégration social et l'enfant appréciera ce moment de jeu partagé en groupe.</a:t>
            </a:r>
          </a:p>
        </p:txBody>
      </p:sp>
    </p:spTree>
    <p:extLst>
      <p:ext uri="{BB962C8B-B14F-4D97-AF65-F5344CB8AC3E}">
        <p14:creationId xmlns:p14="http://schemas.microsoft.com/office/powerpoint/2010/main" val="345012810"/>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p:txBody>
          <a:bodyPr/>
          <a:lstStyle/>
          <a:p>
            <a:fld id="{4C466954-48A2-4C0F-B982-32A2BF62A2CF}" type="datetime1">
              <a:rPr lang="fr-FR" smtClean="0"/>
              <a:t>27/05/2021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p:txBody>
          <a:bodyPr/>
          <a:lstStyle/>
          <a:p>
            <a:fld id="{9C946053-6AD2-4D6F-B1B2-56B9586BEF99}" type="slidenum">
              <a:rPr lang="fr-FR" smtClean="0"/>
              <a:t>91</a:t>
            </a:fld>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sp>
        <p:nvSpPr>
          <p:cNvPr id="10" name="ZoneTexte 9">
            <a:extLst>
              <a:ext uri="{FF2B5EF4-FFF2-40B4-BE49-F238E27FC236}">
                <a16:creationId xmlns:a16="http://schemas.microsoft.com/office/drawing/2014/main" xmlns="" id="{2C74239F-2180-41BC-9548-5E2B5BD54585}"/>
              </a:ext>
            </a:extLst>
          </p:cNvPr>
          <p:cNvSpPr txBox="1"/>
          <p:nvPr/>
        </p:nvSpPr>
        <p:spPr>
          <a:xfrm>
            <a:off x="341744" y="2468746"/>
            <a:ext cx="11508509" cy="4216539"/>
          </a:xfrm>
          <a:prstGeom prst="rect">
            <a:avLst/>
          </a:prstGeom>
          <a:noFill/>
        </p:spPr>
        <p:txBody>
          <a:bodyPr wrap="square">
            <a:spAutoFit/>
          </a:bodyPr>
          <a:lstStyle/>
          <a:p>
            <a:r>
              <a:rPr lang="fr-FR" sz="2800" b="1" dirty="0"/>
              <a:t>L’enfant de 6 à 7 ans :</a:t>
            </a:r>
          </a:p>
          <a:p>
            <a:endParaRPr lang="fr-FR" sz="2400" dirty="0"/>
          </a:p>
          <a:p>
            <a:pPr marL="342900" indent="-342900" algn="just" fontAlgn="base">
              <a:buFont typeface="Arial" panose="020B0604020202020204" pitchFamily="34" charset="0"/>
              <a:buChar char="•"/>
            </a:pPr>
            <a:r>
              <a:rPr lang="fr-FR" sz="2400" dirty="0"/>
              <a:t>L'acquisition de la lecture lui ouvre des portes jusqu'alors fermées, il s'intéresse aux livres et prend plaisir à suivre des instructions écrites dans une activité de loisirs créatifs par exemple. Tout un monde s'offre à lui. </a:t>
            </a:r>
          </a:p>
          <a:p>
            <a:pPr marL="342900" indent="-342900" algn="just" fontAlgn="base">
              <a:buFont typeface="Arial" panose="020B0604020202020204" pitchFamily="34" charset="0"/>
              <a:buChar char="•"/>
            </a:pPr>
            <a:endParaRPr lang="fr-FR" sz="2400" dirty="0"/>
          </a:p>
          <a:p>
            <a:pPr marL="342900" indent="-342900" algn="just" fontAlgn="base">
              <a:buFont typeface="Arial" panose="020B0604020202020204" pitchFamily="34" charset="0"/>
              <a:buChar char="•"/>
            </a:pPr>
            <a:r>
              <a:rPr lang="fr-FR" sz="2400" dirty="0"/>
              <a:t>Il ou elle dévore tous les mots qui l'entoure de l'enseigne d'un commerce aux ingrédients du paquet de céréales le matin ! </a:t>
            </a:r>
          </a:p>
          <a:p>
            <a:pPr marL="342900" indent="-342900" algn="just" fontAlgn="base">
              <a:buFont typeface="Arial" panose="020B0604020202020204" pitchFamily="34" charset="0"/>
              <a:buChar char="•"/>
            </a:pPr>
            <a:endParaRPr lang="fr-FR" sz="2400" dirty="0"/>
          </a:p>
          <a:p>
            <a:pPr algn="just" fontAlgn="base"/>
            <a:r>
              <a:rPr lang="fr-FR" sz="2400" dirty="0"/>
              <a:t>Exemples de jouets : Loisir Créatif, Balles et ballons, Trains, Jeux de carte et de société, Jeux d'expérimentation.</a:t>
            </a:r>
          </a:p>
        </p:txBody>
      </p:sp>
    </p:spTree>
    <p:extLst>
      <p:ext uri="{BB962C8B-B14F-4D97-AF65-F5344CB8AC3E}">
        <p14:creationId xmlns:p14="http://schemas.microsoft.com/office/powerpoint/2010/main" val="25364282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EB34CC07-884B-415D-AE2B-C7F23C1BB29B}"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92</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graphicFrame>
        <p:nvGraphicFramePr>
          <p:cNvPr id="9" name="Tableau 9">
            <a:extLst>
              <a:ext uri="{FF2B5EF4-FFF2-40B4-BE49-F238E27FC236}">
                <a16:creationId xmlns:a16="http://schemas.microsoft.com/office/drawing/2014/main" xmlns="" id="{A5A65608-EF7D-4FD4-BE61-C39158FFE9C1}"/>
              </a:ext>
            </a:extLst>
          </p:cNvPr>
          <p:cNvGraphicFramePr>
            <a:graphicFrameLocks noGrp="1"/>
          </p:cNvGraphicFramePr>
          <p:nvPr>
            <p:extLst>
              <p:ext uri="{D42A27DB-BD31-4B8C-83A1-F6EECF244321}">
                <p14:modId xmlns:p14="http://schemas.microsoft.com/office/powerpoint/2010/main" val="400617480"/>
              </p:ext>
            </p:extLst>
          </p:nvPr>
        </p:nvGraphicFramePr>
        <p:xfrm>
          <a:off x="152400" y="1794879"/>
          <a:ext cx="11887200" cy="4632960"/>
        </p:xfrm>
        <a:graphic>
          <a:graphicData uri="http://schemas.openxmlformats.org/drawingml/2006/table">
            <a:tbl>
              <a:tblPr firstRow="1" bandRow="1">
                <a:tableStyleId>{5C22544A-7EE6-4342-B048-85BDC9FD1C3A}</a:tableStyleId>
              </a:tblPr>
              <a:tblGrid>
                <a:gridCol w="2059858">
                  <a:extLst>
                    <a:ext uri="{9D8B030D-6E8A-4147-A177-3AD203B41FA5}">
                      <a16:colId xmlns:a16="http://schemas.microsoft.com/office/drawing/2014/main" xmlns="" val="1185060871"/>
                    </a:ext>
                  </a:extLst>
                </a:gridCol>
                <a:gridCol w="6125497">
                  <a:extLst>
                    <a:ext uri="{9D8B030D-6E8A-4147-A177-3AD203B41FA5}">
                      <a16:colId xmlns:a16="http://schemas.microsoft.com/office/drawing/2014/main" xmlns="" val="1513869039"/>
                    </a:ext>
                  </a:extLst>
                </a:gridCol>
                <a:gridCol w="3701845">
                  <a:extLst>
                    <a:ext uri="{9D8B030D-6E8A-4147-A177-3AD203B41FA5}">
                      <a16:colId xmlns:a16="http://schemas.microsoft.com/office/drawing/2014/main" xmlns="" val="570620287"/>
                    </a:ext>
                  </a:extLst>
                </a:gridCol>
              </a:tblGrid>
              <a:tr h="485967">
                <a:tc>
                  <a:txBody>
                    <a:bodyPr/>
                    <a:lstStyle/>
                    <a:p>
                      <a:pPr algn="ctr"/>
                      <a:r>
                        <a:rPr lang="fr-FR" sz="2800" dirty="0"/>
                        <a:t>Âge moyen</a:t>
                      </a:r>
                    </a:p>
                  </a:txBody>
                  <a:tcPr anchor="ctr"/>
                </a:tc>
                <a:tc>
                  <a:txBody>
                    <a:bodyPr/>
                    <a:lstStyle/>
                    <a:p>
                      <a:pPr algn="ctr"/>
                      <a:r>
                        <a:rPr lang="fr-FR" sz="2800" dirty="0"/>
                        <a:t>Comportement</a:t>
                      </a:r>
                    </a:p>
                  </a:txBody>
                  <a:tcPr anchor="ctr"/>
                </a:tc>
                <a:tc>
                  <a:txBody>
                    <a:bodyPr/>
                    <a:lstStyle/>
                    <a:p>
                      <a:pPr algn="ctr"/>
                      <a:r>
                        <a:rPr lang="fr-FR" sz="2800" dirty="0"/>
                        <a:t>Jouets</a:t>
                      </a:r>
                    </a:p>
                  </a:txBody>
                  <a:tcPr anchor="ctr"/>
                </a:tc>
                <a:extLst>
                  <a:ext uri="{0D108BD9-81ED-4DB2-BD59-A6C34878D82A}">
                    <a16:rowId xmlns:a16="http://schemas.microsoft.com/office/drawing/2014/main" xmlns="" val="1117423324"/>
                  </a:ext>
                </a:extLst>
              </a:tr>
              <a:tr h="370840">
                <a:tc>
                  <a:txBody>
                    <a:bodyPr/>
                    <a:lstStyle/>
                    <a:p>
                      <a:pPr algn="ctr"/>
                      <a:r>
                        <a:rPr lang="fr-FR" sz="2400" dirty="0"/>
                        <a:t>De 6 à 7 ans</a:t>
                      </a:r>
                    </a:p>
                  </a:txBody>
                  <a:tcPr anchor="ctr"/>
                </a:tc>
                <a:tc>
                  <a:txBody>
                    <a:bodyPr/>
                    <a:lstStyle/>
                    <a:p>
                      <a:pPr algn="l"/>
                      <a:r>
                        <a:rPr lang="fr-FR" sz="2400" dirty="0"/>
                        <a:t>L’enfant :</a:t>
                      </a:r>
                    </a:p>
                    <a:p>
                      <a:pPr algn="l"/>
                      <a:endParaRPr lang="fr-FR" sz="2400" dirty="0"/>
                    </a:p>
                    <a:p>
                      <a:pPr marL="342900" indent="-342900" algn="l">
                        <a:buFontTx/>
                        <a:buChar char="-"/>
                      </a:pPr>
                      <a:r>
                        <a:rPr lang="fr-FR" sz="2400" dirty="0"/>
                        <a:t>Âge de l’écolier</a:t>
                      </a:r>
                    </a:p>
                    <a:p>
                      <a:pPr marL="342900" indent="-342900" algn="l">
                        <a:buFontTx/>
                        <a:buChar char="-"/>
                      </a:pPr>
                      <a:r>
                        <a:rPr lang="fr-FR" sz="2400" dirty="0"/>
                        <a:t>Sait lire, écrire et compter</a:t>
                      </a:r>
                    </a:p>
                    <a:p>
                      <a:pPr marL="342900" indent="-342900" algn="l">
                        <a:buFontTx/>
                        <a:buChar char="-"/>
                      </a:pPr>
                      <a:endParaRPr lang="fr-FR" sz="2400" dirty="0"/>
                    </a:p>
                    <a:p>
                      <a:pPr marL="342900" indent="-342900" algn="l">
                        <a:buFontTx/>
                        <a:buChar char="-"/>
                      </a:pPr>
                      <a:r>
                        <a:rPr lang="fr-FR" sz="2400" dirty="0"/>
                        <a:t>Âge de limitation par excellence</a:t>
                      </a:r>
                    </a:p>
                  </a:txBody>
                  <a:tcPr anchor="ctr"/>
                </a:tc>
                <a:tc>
                  <a:txBody>
                    <a:bodyPr/>
                    <a:lstStyle/>
                    <a:p>
                      <a:pPr marL="342900" indent="-342900" algn="l">
                        <a:buFontTx/>
                        <a:buChar char="-"/>
                      </a:pPr>
                      <a:r>
                        <a:rPr lang="fr-FR" sz="2400" dirty="0"/>
                        <a:t>Tableau noir ;</a:t>
                      </a:r>
                    </a:p>
                    <a:p>
                      <a:pPr marL="342900" indent="-342900" algn="l">
                        <a:buFontTx/>
                        <a:buChar char="-"/>
                      </a:pPr>
                      <a:r>
                        <a:rPr lang="fr-FR" sz="2400" dirty="0"/>
                        <a:t>Panoplie et accessoires ;</a:t>
                      </a:r>
                    </a:p>
                    <a:p>
                      <a:pPr marL="342900" indent="-342900" algn="l">
                        <a:buFontTx/>
                        <a:buChar char="-"/>
                      </a:pPr>
                      <a:r>
                        <a:rPr lang="fr-FR" sz="2400" dirty="0"/>
                        <a:t>Train mécanique</a:t>
                      </a:r>
                    </a:p>
                    <a:p>
                      <a:pPr marL="342900" indent="-342900" algn="l">
                        <a:buFontTx/>
                        <a:buChar char="-"/>
                      </a:pPr>
                      <a:r>
                        <a:rPr lang="fr-FR" sz="2400" dirty="0"/>
                        <a:t>Jeux d’adresse</a:t>
                      </a:r>
                    </a:p>
                    <a:p>
                      <a:pPr marL="342900" indent="-342900" algn="l">
                        <a:buFontTx/>
                        <a:buChar char="-"/>
                      </a:pPr>
                      <a:r>
                        <a:rPr lang="fr-FR" sz="2400" dirty="0"/>
                        <a:t>Soldats, indiens</a:t>
                      </a:r>
                    </a:p>
                    <a:p>
                      <a:pPr marL="342900" indent="-342900" algn="l">
                        <a:buFontTx/>
                        <a:buChar char="-"/>
                      </a:pPr>
                      <a:r>
                        <a:rPr lang="fr-FR" sz="2400" dirty="0"/>
                        <a:t>Loisir Créatif ;</a:t>
                      </a:r>
                    </a:p>
                    <a:p>
                      <a:pPr marL="342900" indent="-342900" algn="l">
                        <a:buFontTx/>
                        <a:buChar char="-"/>
                      </a:pPr>
                      <a:r>
                        <a:rPr lang="fr-FR" sz="2400" dirty="0"/>
                        <a:t>Balles et ballons ;</a:t>
                      </a:r>
                    </a:p>
                    <a:p>
                      <a:pPr marL="342900" indent="-342900" algn="l">
                        <a:buFontTx/>
                        <a:buChar char="-"/>
                      </a:pPr>
                      <a:r>
                        <a:rPr lang="fr-FR" sz="2400" dirty="0"/>
                        <a:t>Trains ;</a:t>
                      </a:r>
                    </a:p>
                    <a:p>
                      <a:pPr marL="342900" indent="-342900" algn="l">
                        <a:buFontTx/>
                        <a:buChar char="-"/>
                      </a:pPr>
                      <a:r>
                        <a:rPr lang="fr-FR" sz="2400" dirty="0"/>
                        <a:t>Jeux de carte ;</a:t>
                      </a:r>
                    </a:p>
                    <a:p>
                      <a:pPr marL="342900" indent="-342900" algn="l">
                        <a:buFontTx/>
                        <a:buChar char="-"/>
                      </a:pPr>
                      <a:r>
                        <a:rPr lang="fr-FR" sz="2400" dirty="0"/>
                        <a:t>Jeux de société ;</a:t>
                      </a:r>
                    </a:p>
                    <a:p>
                      <a:pPr marL="342900" indent="-342900" algn="l">
                        <a:buFontTx/>
                        <a:buChar char="-"/>
                      </a:pPr>
                      <a:r>
                        <a:rPr lang="fr-FR" sz="2400" dirty="0"/>
                        <a:t>Jeux d'expérimentation.</a:t>
                      </a:r>
                    </a:p>
                  </a:txBody>
                  <a:tcPr anchor="ctr"/>
                </a:tc>
                <a:extLst>
                  <a:ext uri="{0D108BD9-81ED-4DB2-BD59-A6C34878D82A}">
                    <a16:rowId xmlns:a16="http://schemas.microsoft.com/office/drawing/2014/main" xmlns="" val="3628711521"/>
                  </a:ext>
                </a:extLst>
              </a:tr>
            </a:tbl>
          </a:graphicData>
        </a:graphic>
      </p:graphicFrame>
      <p:sp>
        <p:nvSpPr>
          <p:cNvPr id="11" name="Titre 1">
            <a:extLst>
              <a:ext uri="{FF2B5EF4-FFF2-40B4-BE49-F238E27FC236}">
                <a16:creationId xmlns:a16="http://schemas.microsoft.com/office/drawing/2014/main" xmlns="" id="{64D2403F-4E7E-445D-90F4-9D0DFEEA4152}"/>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Tree>
    <p:extLst>
      <p:ext uri="{BB962C8B-B14F-4D97-AF65-F5344CB8AC3E}">
        <p14:creationId xmlns:p14="http://schemas.microsoft.com/office/powerpoint/2010/main" val="13407553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p:txBody>
          <a:bodyPr/>
          <a:lstStyle/>
          <a:p>
            <a:fld id="{093913D2-199E-4386-852E-CB0417E011FD}" type="datetime1">
              <a:rPr lang="fr-FR" smtClean="0"/>
              <a:t>27/05/2021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p:txBody>
          <a:bodyPr/>
          <a:lstStyle/>
          <a:p>
            <a:fld id="{9C946053-6AD2-4D6F-B1B2-56B9586BEF99}" type="slidenum">
              <a:rPr lang="fr-FR" smtClean="0"/>
              <a:t>93</a:t>
            </a:fld>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sp>
        <p:nvSpPr>
          <p:cNvPr id="10" name="ZoneTexte 9">
            <a:extLst>
              <a:ext uri="{FF2B5EF4-FFF2-40B4-BE49-F238E27FC236}">
                <a16:creationId xmlns:a16="http://schemas.microsoft.com/office/drawing/2014/main" xmlns="" id="{2C74239F-2180-41BC-9548-5E2B5BD54585}"/>
              </a:ext>
            </a:extLst>
          </p:cNvPr>
          <p:cNvSpPr txBox="1"/>
          <p:nvPr/>
        </p:nvSpPr>
        <p:spPr>
          <a:xfrm>
            <a:off x="341744" y="2468746"/>
            <a:ext cx="11508509" cy="2739211"/>
          </a:xfrm>
          <a:prstGeom prst="rect">
            <a:avLst/>
          </a:prstGeom>
          <a:noFill/>
        </p:spPr>
        <p:txBody>
          <a:bodyPr wrap="square">
            <a:spAutoFit/>
          </a:bodyPr>
          <a:lstStyle/>
          <a:p>
            <a:r>
              <a:rPr lang="fr-FR" sz="2800" b="1" dirty="0"/>
              <a:t>L’enfant à 8 ans :</a:t>
            </a:r>
          </a:p>
          <a:p>
            <a:endParaRPr lang="fr-FR" sz="2400" dirty="0"/>
          </a:p>
          <a:p>
            <a:pPr marL="342900" indent="-342900" algn="just" fontAlgn="base">
              <a:buFont typeface="Arial" panose="020B0604020202020204" pitchFamily="34" charset="0"/>
              <a:buChar char="•"/>
            </a:pPr>
            <a:r>
              <a:rPr lang="fr-FR" sz="2400" dirty="0"/>
              <a:t>À 8 ans environ l'enfant passe par une phase partagée entre l'ouverture sur les autres et l'enfermement sur soi. </a:t>
            </a:r>
          </a:p>
          <a:p>
            <a:pPr marL="342900" indent="-342900" algn="just" fontAlgn="base">
              <a:buFont typeface="Arial" panose="020B0604020202020204" pitchFamily="34" charset="0"/>
              <a:buChar char="•"/>
            </a:pPr>
            <a:r>
              <a:rPr lang="fr-FR" sz="2400" dirty="0"/>
              <a:t>Il va par exemple se créer un monde bien à lui à l'école, avec les copains. </a:t>
            </a:r>
          </a:p>
          <a:p>
            <a:pPr marL="342900" indent="-342900" algn="just" fontAlgn="base">
              <a:buFont typeface="Arial" panose="020B0604020202020204" pitchFamily="34" charset="0"/>
              <a:buChar char="•"/>
            </a:pPr>
            <a:r>
              <a:rPr lang="fr-FR" sz="2400" dirty="0"/>
              <a:t>Faire partie d'une bande de copains qui lui correspond ou encore avoir ses premiers secrets, ses premiers mystères. </a:t>
            </a:r>
          </a:p>
        </p:txBody>
      </p:sp>
    </p:spTree>
    <p:extLst>
      <p:ext uri="{BB962C8B-B14F-4D97-AF65-F5344CB8AC3E}">
        <p14:creationId xmlns:p14="http://schemas.microsoft.com/office/powerpoint/2010/main" val="4024129825"/>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p:txBody>
          <a:bodyPr/>
          <a:lstStyle/>
          <a:p>
            <a:fld id="{85D36CA5-2671-47A3-944D-7D8DEB2D01E9}" type="datetime1">
              <a:rPr lang="fr-FR" smtClean="0"/>
              <a:t>27/05/2021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p:txBody>
          <a:bodyPr/>
          <a:lstStyle/>
          <a:p>
            <a:fld id="{9C946053-6AD2-4D6F-B1B2-56B9586BEF99}" type="slidenum">
              <a:rPr lang="fr-FR" smtClean="0"/>
              <a:t>94</a:t>
            </a:fld>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sp>
        <p:nvSpPr>
          <p:cNvPr id="10" name="ZoneTexte 9">
            <a:extLst>
              <a:ext uri="{FF2B5EF4-FFF2-40B4-BE49-F238E27FC236}">
                <a16:creationId xmlns:a16="http://schemas.microsoft.com/office/drawing/2014/main" xmlns="" id="{2C74239F-2180-41BC-9548-5E2B5BD54585}"/>
              </a:ext>
            </a:extLst>
          </p:cNvPr>
          <p:cNvSpPr txBox="1"/>
          <p:nvPr/>
        </p:nvSpPr>
        <p:spPr>
          <a:xfrm>
            <a:off x="341744" y="2468746"/>
            <a:ext cx="11508509" cy="2739211"/>
          </a:xfrm>
          <a:prstGeom prst="rect">
            <a:avLst/>
          </a:prstGeom>
          <a:noFill/>
        </p:spPr>
        <p:txBody>
          <a:bodyPr wrap="square">
            <a:spAutoFit/>
          </a:bodyPr>
          <a:lstStyle/>
          <a:p>
            <a:r>
              <a:rPr lang="fr-FR" sz="2800" b="1" dirty="0"/>
              <a:t>L’enfant à 8 ans :</a:t>
            </a:r>
          </a:p>
          <a:p>
            <a:endParaRPr lang="fr-FR" sz="2400" dirty="0"/>
          </a:p>
          <a:p>
            <a:pPr marL="342900" indent="-342900" algn="just" fontAlgn="base">
              <a:buFont typeface="Arial" panose="020B0604020202020204" pitchFamily="34" charset="0"/>
              <a:buChar char="•"/>
            </a:pPr>
            <a:r>
              <a:rPr lang="fr-FR" sz="2400" dirty="0"/>
              <a:t>En famille, c'est une vraie dualité qui le tourmente il a besoin de papa et maman mais a envie de prendre le large, de vivre d'une façon autonome sa vie à lui. </a:t>
            </a:r>
          </a:p>
          <a:p>
            <a:pPr marL="342900" indent="-342900" algn="just" fontAlgn="base">
              <a:buFont typeface="Arial" panose="020B0604020202020204" pitchFamily="34" charset="0"/>
              <a:buChar char="•"/>
            </a:pPr>
            <a:r>
              <a:rPr lang="fr-FR" sz="2400" dirty="0"/>
              <a:t>C'est là que la vigilance par exemple par rapport à l'enfermement sur les jeux vidéos est très importante. Il ou elle pourrait trouver un certain confort en s'enfermant sur cet univers virtuel alors qu'il existe tant d'activités ou de jeux à lui faire découvrir !</a:t>
            </a:r>
          </a:p>
        </p:txBody>
      </p:sp>
    </p:spTree>
    <p:extLst>
      <p:ext uri="{BB962C8B-B14F-4D97-AF65-F5344CB8AC3E}">
        <p14:creationId xmlns:p14="http://schemas.microsoft.com/office/powerpoint/2010/main" val="3469352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C21F2484-08A8-4931-8734-F94C271444C3}"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95</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graphicFrame>
        <p:nvGraphicFramePr>
          <p:cNvPr id="9" name="Tableau 9">
            <a:extLst>
              <a:ext uri="{FF2B5EF4-FFF2-40B4-BE49-F238E27FC236}">
                <a16:creationId xmlns:a16="http://schemas.microsoft.com/office/drawing/2014/main" xmlns="" id="{A5A65608-EF7D-4FD4-BE61-C39158FFE9C1}"/>
              </a:ext>
            </a:extLst>
          </p:cNvPr>
          <p:cNvGraphicFramePr>
            <a:graphicFrameLocks noGrp="1"/>
          </p:cNvGraphicFramePr>
          <p:nvPr>
            <p:extLst>
              <p:ext uri="{D42A27DB-BD31-4B8C-83A1-F6EECF244321}">
                <p14:modId xmlns:p14="http://schemas.microsoft.com/office/powerpoint/2010/main" val="78386876"/>
              </p:ext>
            </p:extLst>
          </p:nvPr>
        </p:nvGraphicFramePr>
        <p:xfrm>
          <a:off x="152400" y="1357629"/>
          <a:ext cx="11887200" cy="4998720"/>
        </p:xfrm>
        <a:graphic>
          <a:graphicData uri="http://schemas.openxmlformats.org/drawingml/2006/table">
            <a:tbl>
              <a:tblPr firstRow="1" bandRow="1">
                <a:tableStyleId>{5C22544A-7EE6-4342-B048-85BDC9FD1C3A}</a:tableStyleId>
              </a:tblPr>
              <a:tblGrid>
                <a:gridCol w="2059858">
                  <a:extLst>
                    <a:ext uri="{9D8B030D-6E8A-4147-A177-3AD203B41FA5}">
                      <a16:colId xmlns:a16="http://schemas.microsoft.com/office/drawing/2014/main" xmlns="" val="1185060871"/>
                    </a:ext>
                  </a:extLst>
                </a:gridCol>
                <a:gridCol w="5997677">
                  <a:extLst>
                    <a:ext uri="{9D8B030D-6E8A-4147-A177-3AD203B41FA5}">
                      <a16:colId xmlns:a16="http://schemas.microsoft.com/office/drawing/2014/main" xmlns="" val="1513869039"/>
                    </a:ext>
                  </a:extLst>
                </a:gridCol>
                <a:gridCol w="3829665">
                  <a:extLst>
                    <a:ext uri="{9D8B030D-6E8A-4147-A177-3AD203B41FA5}">
                      <a16:colId xmlns:a16="http://schemas.microsoft.com/office/drawing/2014/main" xmlns="" val="570620287"/>
                    </a:ext>
                  </a:extLst>
                </a:gridCol>
              </a:tblGrid>
              <a:tr h="486616">
                <a:tc>
                  <a:txBody>
                    <a:bodyPr/>
                    <a:lstStyle/>
                    <a:p>
                      <a:pPr algn="ctr"/>
                      <a:r>
                        <a:rPr lang="fr-FR" sz="2800" dirty="0"/>
                        <a:t>Âge moyen</a:t>
                      </a:r>
                    </a:p>
                  </a:txBody>
                  <a:tcPr anchor="ctr"/>
                </a:tc>
                <a:tc>
                  <a:txBody>
                    <a:bodyPr/>
                    <a:lstStyle/>
                    <a:p>
                      <a:pPr algn="ctr"/>
                      <a:r>
                        <a:rPr lang="fr-FR" sz="2800" dirty="0"/>
                        <a:t>Comportement</a:t>
                      </a:r>
                    </a:p>
                  </a:txBody>
                  <a:tcPr anchor="ctr"/>
                </a:tc>
                <a:tc>
                  <a:txBody>
                    <a:bodyPr/>
                    <a:lstStyle/>
                    <a:p>
                      <a:pPr algn="ctr"/>
                      <a:r>
                        <a:rPr lang="fr-FR" sz="2800" dirty="0"/>
                        <a:t>Jouets</a:t>
                      </a:r>
                    </a:p>
                  </a:txBody>
                  <a:tcPr anchor="ctr"/>
                </a:tc>
                <a:extLst>
                  <a:ext uri="{0D108BD9-81ED-4DB2-BD59-A6C34878D82A}">
                    <a16:rowId xmlns:a16="http://schemas.microsoft.com/office/drawing/2014/main" xmlns="" val="1117423324"/>
                  </a:ext>
                </a:extLst>
              </a:tr>
              <a:tr h="4207795">
                <a:tc>
                  <a:txBody>
                    <a:bodyPr/>
                    <a:lstStyle/>
                    <a:p>
                      <a:pPr algn="ctr"/>
                      <a:r>
                        <a:rPr lang="fr-FR" sz="2400" dirty="0"/>
                        <a:t>À 8 ans</a:t>
                      </a:r>
                    </a:p>
                  </a:txBody>
                  <a:tcPr anchor="ctr"/>
                </a:tc>
                <a:tc>
                  <a:txBody>
                    <a:bodyPr/>
                    <a:lstStyle/>
                    <a:p>
                      <a:pPr algn="l"/>
                      <a:r>
                        <a:rPr lang="fr-FR" sz="2400" dirty="0"/>
                        <a:t>L’enfant :</a:t>
                      </a:r>
                    </a:p>
                    <a:p>
                      <a:pPr algn="l"/>
                      <a:endParaRPr lang="fr-FR" sz="2400" dirty="0"/>
                    </a:p>
                    <a:p>
                      <a:pPr marL="342900" indent="-342900" algn="l">
                        <a:buFontTx/>
                        <a:buChar char="-"/>
                      </a:pPr>
                      <a:r>
                        <a:rPr lang="fr-FR" sz="2400" dirty="0"/>
                        <a:t>Âge du collectionneur</a:t>
                      </a:r>
                    </a:p>
                    <a:p>
                      <a:pPr marL="342900" indent="-342900" algn="l">
                        <a:buFontTx/>
                        <a:buChar char="-"/>
                      </a:pPr>
                      <a:r>
                        <a:rPr lang="fr-FR" sz="2400" dirty="0"/>
                        <a:t>Esprit créatif</a:t>
                      </a:r>
                    </a:p>
                    <a:p>
                      <a:pPr marL="342900" indent="-342900" algn="l">
                        <a:buFontTx/>
                        <a:buChar char="-"/>
                      </a:pPr>
                      <a:endParaRPr lang="fr-FR" sz="2400" dirty="0"/>
                    </a:p>
                    <a:p>
                      <a:pPr marL="342900" indent="-342900" algn="l">
                        <a:buFontTx/>
                        <a:buChar char="-"/>
                      </a:pPr>
                      <a:endParaRPr lang="fr-FR" sz="2400" dirty="0"/>
                    </a:p>
                    <a:p>
                      <a:pPr marL="342900" indent="-342900" algn="l">
                        <a:buFontTx/>
                        <a:buChar char="-"/>
                      </a:pPr>
                      <a:endParaRPr lang="fr-FR" sz="2400" dirty="0"/>
                    </a:p>
                    <a:p>
                      <a:pPr marL="2065338" indent="265113" algn="l">
                        <a:buFontTx/>
                        <a:buChar char="-"/>
                      </a:pPr>
                      <a:r>
                        <a:rPr lang="fr-FR" sz="2400" dirty="0"/>
                        <a:t>Âge super actif </a:t>
                      </a:r>
                    </a:p>
                  </a:txBody>
                  <a:tcPr anchor="ctr"/>
                </a:tc>
                <a:tc>
                  <a:txBody>
                    <a:bodyPr/>
                    <a:lstStyle/>
                    <a:p>
                      <a:pPr marL="342900" indent="-342900" algn="just" fontAlgn="base">
                        <a:buFontTx/>
                        <a:buChar char="-"/>
                      </a:pPr>
                      <a:r>
                        <a:rPr lang="fr-FR" sz="2400" dirty="0"/>
                        <a:t>Collection de poupée ;</a:t>
                      </a:r>
                    </a:p>
                    <a:p>
                      <a:pPr marL="342900" indent="-342900" algn="just" fontAlgn="base">
                        <a:buFontTx/>
                        <a:buChar char="-"/>
                      </a:pPr>
                      <a:r>
                        <a:rPr lang="fr-FR" sz="2400" dirty="0"/>
                        <a:t>Collection de voiture ;</a:t>
                      </a:r>
                    </a:p>
                    <a:p>
                      <a:pPr marL="342900" indent="-342900" algn="just" fontAlgn="base">
                        <a:buFontTx/>
                        <a:buChar char="-"/>
                      </a:pPr>
                      <a:r>
                        <a:rPr lang="fr-FR" sz="2400" dirty="0"/>
                        <a:t>Petit billard, baby foot ;</a:t>
                      </a:r>
                    </a:p>
                    <a:p>
                      <a:pPr marL="342900" indent="-342900" algn="just" fontAlgn="base">
                        <a:buFontTx/>
                        <a:buChar char="-"/>
                      </a:pPr>
                      <a:r>
                        <a:rPr lang="fr-FR" sz="2400" dirty="0"/>
                        <a:t>Circuit de voiture ;</a:t>
                      </a:r>
                    </a:p>
                    <a:p>
                      <a:pPr marL="342900" indent="-342900" algn="just" fontAlgn="base">
                        <a:buFontTx/>
                        <a:buChar char="-"/>
                      </a:pPr>
                      <a:r>
                        <a:rPr lang="fr-FR" sz="2400" dirty="0"/>
                        <a:t>Train (électrique) ;</a:t>
                      </a:r>
                    </a:p>
                    <a:p>
                      <a:pPr marL="342900" indent="-342900" algn="just" fontAlgn="base">
                        <a:buFontTx/>
                        <a:buChar char="-"/>
                      </a:pPr>
                      <a:r>
                        <a:rPr lang="fr-FR" sz="2400" dirty="0"/>
                        <a:t>Peinture, patin a roulette ;</a:t>
                      </a:r>
                    </a:p>
                    <a:p>
                      <a:pPr marL="342900" indent="-342900" algn="just" fontAlgn="base">
                        <a:buFontTx/>
                        <a:buChar char="-"/>
                      </a:pPr>
                      <a:r>
                        <a:rPr lang="fr-FR" sz="2400" dirty="0"/>
                        <a:t>Accessoires de sport ;</a:t>
                      </a:r>
                    </a:p>
                    <a:p>
                      <a:pPr marL="342900" indent="-342900" algn="just" fontAlgn="base">
                        <a:buFontTx/>
                        <a:buChar char="-"/>
                      </a:pPr>
                      <a:r>
                        <a:rPr lang="fr-FR" sz="2400" dirty="0"/>
                        <a:t>Jeux de carte ;</a:t>
                      </a:r>
                    </a:p>
                    <a:p>
                      <a:pPr marL="342900" indent="-342900" algn="just" fontAlgn="base">
                        <a:buFontTx/>
                        <a:buChar char="-"/>
                      </a:pPr>
                      <a:r>
                        <a:rPr lang="fr-FR" sz="2400" dirty="0"/>
                        <a:t>Jeux de société ;</a:t>
                      </a:r>
                    </a:p>
                    <a:p>
                      <a:pPr marL="342900" indent="-342900" algn="just" fontAlgn="base">
                        <a:buFontTx/>
                        <a:buChar char="-"/>
                      </a:pPr>
                      <a:r>
                        <a:rPr lang="fr-FR" sz="2400" dirty="0"/>
                        <a:t>Jeux d’expérimentation ;</a:t>
                      </a:r>
                    </a:p>
                    <a:p>
                      <a:pPr marL="342900" indent="-342900" algn="just" fontAlgn="base">
                        <a:buFontTx/>
                        <a:buChar char="-"/>
                      </a:pPr>
                      <a:r>
                        <a:rPr lang="fr-FR" sz="2400" dirty="0"/>
                        <a:t>Loisirs créatifs ;</a:t>
                      </a:r>
                    </a:p>
                    <a:p>
                      <a:pPr marL="342900" indent="-342900" algn="just" fontAlgn="base">
                        <a:buFontTx/>
                        <a:buChar char="-"/>
                      </a:pPr>
                      <a:r>
                        <a:rPr lang="fr-FR" sz="2400" dirty="0"/>
                        <a:t>Maquettes</a:t>
                      </a:r>
                      <a:r>
                        <a:rPr lang="fr-FR" sz="2400" b="0" i="0" dirty="0">
                          <a:solidFill>
                            <a:srgbClr val="808080"/>
                          </a:solidFill>
                          <a:effectLst/>
                          <a:latin typeface="inherit"/>
                        </a:rPr>
                        <a:t>.</a:t>
                      </a:r>
                      <a:endParaRPr lang="fr-FR" sz="2400" b="0" i="0" dirty="0">
                        <a:solidFill>
                          <a:srgbClr val="404040"/>
                        </a:solidFill>
                        <a:effectLst/>
                        <a:latin typeface="Trebuchet MS" panose="020B0603020202020204" pitchFamily="34" charset="0"/>
                      </a:endParaRPr>
                    </a:p>
                  </a:txBody>
                  <a:tcPr anchor="ctr"/>
                </a:tc>
                <a:extLst>
                  <a:ext uri="{0D108BD9-81ED-4DB2-BD59-A6C34878D82A}">
                    <a16:rowId xmlns:a16="http://schemas.microsoft.com/office/drawing/2014/main" xmlns="" val="3628711521"/>
                  </a:ext>
                </a:extLst>
              </a:tr>
            </a:tbl>
          </a:graphicData>
        </a:graphic>
      </p:graphicFrame>
      <p:sp>
        <p:nvSpPr>
          <p:cNvPr id="11" name="Titre 1">
            <a:extLst>
              <a:ext uri="{FF2B5EF4-FFF2-40B4-BE49-F238E27FC236}">
                <a16:creationId xmlns:a16="http://schemas.microsoft.com/office/drawing/2014/main" xmlns="" id="{64D2403F-4E7E-445D-90F4-9D0DFEEA4152}"/>
              </a:ext>
            </a:extLst>
          </p:cNvPr>
          <p:cNvSpPr txBox="1">
            <a:spLocks/>
          </p:cNvSpPr>
          <p:nvPr/>
        </p:nvSpPr>
        <p:spPr>
          <a:xfrm>
            <a:off x="1524000" y="375112"/>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Tree>
    <p:extLst>
      <p:ext uri="{BB962C8B-B14F-4D97-AF65-F5344CB8AC3E}">
        <p14:creationId xmlns:p14="http://schemas.microsoft.com/office/powerpoint/2010/main" val="28157661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p:txBody>
          <a:bodyPr/>
          <a:lstStyle/>
          <a:p>
            <a:fld id="{C3AF4EBE-EA3F-4828-91CA-202383111A9B}" type="datetime1">
              <a:rPr lang="fr-FR" smtClean="0"/>
              <a:t>27/05/2021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p:txBody>
          <a:bodyPr/>
          <a:lstStyle/>
          <a:p>
            <a:fld id="{9C946053-6AD2-4D6F-B1B2-56B9586BEF99}" type="slidenum">
              <a:rPr lang="fr-FR" smtClean="0"/>
              <a:t>96</a:t>
            </a:fld>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sp>
        <p:nvSpPr>
          <p:cNvPr id="10" name="ZoneTexte 9">
            <a:extLst>
              <a:ext uri="{FF2B5EF4-FFF2-40B4-BE49-F238E27FC236}">
                <a16:creationId xmlns:a16="http://schemas.microsoft.com/office/drawing/2014/main" xmlns="" id="{2C74239F-2180-41BC-9548-5E2B5BD54585}"/>
              </a:ext>
            </a:extLst>
          </p:cNvPr>
          <p:cNvSpPr txBox="1"/>
          <p:nvPr/>
        </p:nvSpPr>
        <p:spPr>
          <a:xfrm>
            <a:off x="341744" y="2468746"/>
            <a:ext cx="11508509" cy="3477875"/>
          </a:xfrm>
          <a:prstGeom prst="rect">
            <a:avLst/>
          </a:prstGeom>
          <a:noFill/>
        </p:spPr>
        <p:txBody>
          <a:bodyPr wrap="square">
            <a:spAutoFit/>
          </a:bodyPr>
          <a:lstStyle/>
          <a:p>
            <a:r>
              <a:rPr lang="fr-FR" sz="2800" b="1" dirty="0"/>
              <a:t>L’enfant à 11 ans :</a:t>
            </a:r>
          </a:p>
          <a:p>
            <a:endParaRPr lang="fr-FR" sz="2400" dirty="0"/>
          </a:p>
          <a:p>
            <a:pPr marL="342900" indent="-342900" algn="just" fontAlgn="base">
              <a:buFont typeface="Arial" panose="020B0604020202020204" pitchFamily="34" charset="0"/>
              <a:buChar char="•"/>
            </a:pPr>
            <a:r>
              <a:rPr lang="fr-FR" sz="2400" dirty="0"/>
              <a:t>Les dernières années de l'enfance sont amorcées.. l'enfant est entré dans l'adolescence.</a:t>
            </a:r>
          </a:p>
          <a:p>
            <a:pPr marL="342900" indent="-342900" algn="just" fontAlgn="base">
              <a:buFont typeface="Arial" panose="020B0604020202020204" pitchFamily="34" charset="0"/>
              <a:buChar char="•"/>
            </a:pPr>
            <a:endParaRPr lang="fr-FR" sz="2400" dirty="0"/>
          </a:p>
          <a:p>
            <a:pPr marL="342900" indent="-342900" algn="just" fontAlgn="base">
              <a:buFont typeface="Arial" panose="020B0604020202020204" pitchFamily="34" charset="0"/>
              <a:buChar char="•"/>
            </a:pPr>
            <a:r>
              <a:rPr lang="fr-FR" sz="2400" dirty="0"/>
              <a:t> Ce qui frappe le plus dans son développement c'est l'autonomie qu'il acquiert de plus en plus. </a:t>
            </a:r>
          </a:p>
          <a:p>
            <a:pPr marL="342900" indent="-342900" algn="just" fontAlgn="base">
              <a:buFont typeface="Arial" panose="020B0604020202020204" pitchFamily="34" charset="0"/>
              <a:buChar char="•"/>
            </a:pPr>
            <a:endParaRPr lang="fr-FR" sz="2400" dirty="0"/>
          </a:p>
          <a:p>
            <a:pPr marL="342900" indent="-342900" algn="just" fontAlgn="base">
              <a:buFont typeface="Arial" panose="020B0604020202020204" pitchFamily="34" charset="0"/>
              <a:buChar char="•"/>
            </a:pPr>
            <a:r>
              <a:rPr lang="fr-FR" sz="2400" dirty="0"/>
              <a:t>Il s'épanouie dans son propre univers et même si papa et maman ont toujours une place énorme dans sa vie, il se crée un univers social bien à lui. </a:t>
            </a:r>
          </a:p>
        </p:txBody>
      </p:sp>
    </p:spTree>
    <p:extLst>
      <p:ext uri="{BB962C8B-B14F-4D97-AF65-F5344CB8AC3E}">
        <p14:creationId xmlns:p14="http://schemas.microsoft.com/office/powerpoint/2010/main" val="3147609003"/>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3999" y="286621"/>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p:txBody>
          <a:bodyPr/>
          <a:lstStyle/>
          <a:p>
            <a:fld id="{AAC9BA29-AF37-4697-8F83-B12AD3D3A058}" type="datetime1">
              <a:rPr lang="fr-FR" smtClean="0"/>
              <a:t>27/05/2021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p:txBody>
          <a:bodyPr/>
          <a:lstStyle/>
          <a:p>
            <a:fld id="{9C946053-6AD2-4D6F-B1B2-56B9586BEF99}" type="slidenum">
              <a:rPr lang="fr-FR" smtClean="0"/>
              <a:t>97</a:t>
            </a:fld>
            <a:endParaRPr lang="fr-FR" dirty="0"/>
          </a:p>
        </p:txBody>
      </p:sp>
      <p:sp>
        <p:nvSpPr>
          <p:cNvPr id="7" name="ZoneTexte 6">
            <a:extLst>
              <a:ext uri="{FF2B5EF4-FFF2-40B4-BE49-F238E27FC236}">
                <a16:creationId xmlns:a16="http://schemas.microsoft.com/office/drawing/2014/main" xmlns="" id="{EBEC0664-BB24-44A4-AB02-61CAA5C23D98}"/>
              </a:ext>
            </a:extLst>
          </p:cNvPr>
          <p:cNvSpPr txBox="1"/>
          <p:nvPr/>
        </p:nvSpPr>
        <p:spPr>
          <a:xfrm>
            <a:off x="155230" y="1146851"/>
            <a:ext cx="11508509" cy="461665"/>
          </a:xfrm>
          <a:prstGeom prst="rect">
            <a:avLst/>
          </a:prstGeom>
          <a:noFill/>
        </p:spPr>
        <p:txBody>
          <a:bodyPr wrap="square" rtlCol="0">
            <a:spAutoFit/>
          </a:bodyPr>
          <a:lstStyle/>
          <a:p>
            <a:r>
              <a:rPr lang="fr-FR" sz="2400" dirty="0"/>
              <a:t>Chaque âge, ses jeux :</a:t>
            </a:r>
          </a:p>
        </p:txBody>
      </p:sp>
      <p:sp>
        <p:nvSpPr>
          <p:cNvPr id="10" name="ZoneTexte 9">
            <a:extLst>
              <a:ext uri="{FF2B5EF4-FFF2-40B4-BE49-F238E27FC236}">
                <a16:creationId xmlns:a16="http://schemas.microsoft.com/office/drawing/2014/main" xmlns="" id="{2C74239F-2180-41BC-9548-5E2B5BD54585}"/>
              </a:ext>
            </a:extLst>
          </p:cNvPr>
          <p:cNvSpPr txBox="1"/>
          <p:nvPr/>
        </p:nvSpPr>
        <p:spPr>
          <a:xfrm>
            <a:off x="410570" y="2468746"/>
            <a:ext cx="11508509" cy="3477875"/>
          </a:xfrm>
          <a:prstGeom prst="rect">
            <a:avLst/>
          </a:prstGeom>
          <a:noFill/>
        </p:spPr>
        <p:txBody>
          <a:bodyPr wrap="square">
            <a:spAutoFit/>
          </a:bodyPr>
          <a:lstStyle/>
          <a:p>
            <a:r>
              <a:rPr lang="fr-FR" sz="2800" b="1" dirty="0"/>
              <a:t>L’enfant à 11 ans :</a:t>
            </a:r>
          </a:p>
          <a:p>
            <a:endParaRPr lang="fr-FR" sz="2400" dirty="0"/>
          </a:p>
          <a:p>
            <a:pPr marL="342900" indent="-342900" algn="just" fontAlgn="base">
              <a:buFont typeface="Arial" panose="020B0604020202020204" pitchFamily="34" charset="0"/>
              <a:buChar char="•"/>
            </a:pPr>
            <a:r>
              <a:rPr lang="fr-FR" sz="2400" dirty="0"/>
              <a:t>Il ne joue plus, il découvre, invente, crée, construit, devine, s'intéresse. </a:t>
            </a:r>
          </a:p>
          <a:p>
            <a:pPr marL="342900" indent="-342900" algn="just" fontAlgn="base">
              <a:buFont typeface="Arial" panose="020B0604020202020204" pitchFamily="34" charset="0"/>
              <a:buChar char="•"/>
            </a:pPr>
            <a:endParaRPr lang="fr-FR" sz="2400" dirty="0"/>
          </a:p>
          <a:p>
            <a:pPr marL="342900" indent="-342900" algn="just" fontAlgn="base">
              <a:buFont typeface="Arial" panose="020B0604020202020204" pitchFamily="34" charset="0"/>
              <a:buChar char="•"/>
            </a:pPr>
            <a:r>
              <a:rPr lang="fr-FR" sz="2400" dirty="0"/>
              <a:t>Et si quelque fois un fossé se crée avec les parents au sein de la famille, c'est en revanche un âge idéal pour partager des choses avec son enfant : découvrir les sciences autrement, s'intéresser à la nature, faire des expériences amusantes. </a:t>
            </a:r>
          </a:p>
          <a:p>
            <a:pPr marL="342900" indent="-342900" algn="just" fontAlgn="base">
              <a:buFont typeface="Arial" panose="020B0604020202020204" pitchFamily="34" charset="0"/>
              <a:buChar char="•"/>
            </a:pPr>
            <a:endParaRPr lang="fr-FR" sz="2400" dirty="0"/>
          </a:p>
          <a:p>
            <a:pPr algn="just" fontAlgn="base"/>
            <a:r>
              <a:rPr lang="fr-FR" sz="2400" dirty="0"/>
              <a:t>Exemples de jouets : Jeux de carte et de société, </a:t>
            </a:r>
            <a:r>
              <a:rPr lang="fr-FR" sz="2400" dirty="0">
                <a:hlinkClick r:id="rId2" tooltip=" ">
                  <a:extLst>
                    <a:ext uri="{A12FA001-AC4F-418D-AE19-62706E023703}">
                      <ahyp:hlinkClr xmlns:ahyp="http://schemas.microsoft.com/office/drawing/2018/hyperlinkcolor" xmlns="" val="tx"/>
                    </a:ext>
                  </a:extLst>
                </a:hlinkClick>
              </a:rPr>
              <a:t>Jeux d'expérimentation et de sciences</a:t>
            </a:r>
            <a:r>
              <a:rPr lang="fr-FR" sz="2400" dirty="0"/>
              <a:t>,.</a:t>
            </a:r>
          </a:p>
        </p:txBody>
      </p:sp>
    </p:spTree>
    <p:extLst>
      <p:ext uri="{BB962C8B-B14F-4D97-AF65-F5344CB8AC3E}">
        <p14:creationId xmlns:p14="http://schemas.microsoft.com/office/powerpoint/2010/main" val="26140197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0687EDDC-B38D-4D7F-AE9A-83665A46DFA1}"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98</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graphicFrame>
        <p:nvGraphicFramePr>
          <p:cNvPr id="9" name="Tableau 9">
            <a:extLst>
              <a:ext uri="{FF2B5EF4-FFF2-40B4-BE49-F238E27FC236}">
                <a16:creationId xmlns:a16="http://schemas.microsoft.com/office/drawing/2014/main" xmlns="" id="{A5A65608-EF7D-4FD4-BE61-C39158FFE9C1}"/>
              </a:ext>
            </a:extLst>
          </p:cNvPr>
          <p:cNvGraphicFramePr>
            <a:graphicFrameLocks noGrp="1"/>
          </p:cNvGraphicFramePr>
          <p:nvPr>
            <p:extLst>
              <p:ext uri="{D42A27DB-BD31-4B8C-83A1-F6EECF244321}">
                <p14:modId xmlns:p14="http://schemas.microsoft.com/office/powerpoint/2010/main" val="3676123981"/>
              </p:ext>
            </p:extLst>
          </p:nvPr>
        </p:nvGraphicFramePr>
        <p:xfrm>
          <a:off x="152400" y="1794879"/>
          <a:ext cx="11887200" cy="4267200"/>
        </p:xfrm>
        <a:graphic>
          <a:graphicData uri="http://schemas.openxmlformats.org/drawingml/2006/table">
            <a:tbl>
              <a:tblPr firstRow="1" bandRow="1">
                <a:tableStyleId>{5C22544A-7EE6-4342-B048-85BDC9FD1C3A}</a:tableStyleId>
              </a:tblPr>
              <a:tblGrid>
                <a:gridCol w="2069690">
                  <a:extLst>
                    <a:ext uri="{9D8B030D-6E8A-4147-A177-3AD203B41FA5}">
                      <a16:colId xmlns:a16="http://schemas.microsoft.com/office/drawing/2014/main" xmlns="" val="1185060871"/>
                    </a:ext>
                  </a:extLst>
                </a:gridCol>
                <a:gridCol w="6027175">
                  <a:extLst>
                    <a:ext uri="{9D8B030D-6E8A-4147-A177-3AD203B41FA5}">
                      <a16:colId xmlns:a16="http://schemas.microsoft.com/office/drawing/2014/main" xmlns="" val="1513869039"/>
                    </a:ext>
                  </a:extLst>
                </a:gridCol>
                <a:gridCol w="3790335">
                  <a:extLst>
                    <a:ext uri="{9D8B030D-6E8A-4147-A177-3AD203B41FA5}">
                      <a16:colId xmlns:a16="http://schemas.microsoft.com/office/drawing/2014/main" xmlns="" val="570620287"/>
                    </a:ext>
                  </a:extLst>
                </a:gridCol>
              </a:tblGrid>
              <a:tr h="485967">
                <a:tc>
                  <a:txBody>
                    <a:bodyPr/>
                    <a:lstStyle/>
                    <a:p>
                      <a:pPr algn="ctr"/>
                      <a:r>
                        <a:rPr lang="fr-FR" sz="2800" dirty="0"/>
                        <a:t>Âge moyen</a:t>
                      </a:r>
                    </a:p>
                  </a:txBody>
                  <a:tcPr anchor="ctr"/>
                </a:tc>
                <a:tc>
                  <a:txBody>
                    <a:bodyPr/>
                    <a:lstStyle/>
                    <a:p>
                      <a:pPr algn="ctr"/>
                      <a:r>
                        <a:rPr lang="fr-FR" sz="2800" dirty="0"/>
                        <a:t>Comportement</a:t>
                      </a:r>
                    </a:p>
                  </a:txBody>
                  <a:tcPr anchor="ctr"/>
                </a:tc>
                <a:tc>
                  <a:txBody>
                    <a:bodyPr/>
                    <a:lstStyle/>
                    <a:p>
                      <a:pPr algn="ctr"/>
                      <a:r>
                        <a:rPr lang="fr-FR" sz="2800" dirty="0"/>
                        <a:t>Jouets</a:t>
                      </a:r>
                    </a:p>
                  </a:txBody>
                  <a:tcPr anchor="ctr"/>
                </a:tc>
                <a:extLst>
                  <a:ext uri="{0D108BD9-81ED-4DB2-BD59-A6C34878D82A}">
                    <a16:rowId xmlns:a16="http://schemas.microsoft.com/office/drawing/2014/main" xmlns="" val="1117423324"/>
                  </a:ext>
                </a:extLst>
              </a:tr>
              <a:tr h="370840">
                <a:tc>
                  <a:txBody>
                    <a:bodyPr/>
                    <a:lstStyle/>
                    <a:p>
                      <a:pPr algn="ctr"/>
                      <a:r>
                        <a:rPr lang="fr-FR" sz="2400" dirty="0"/>
                        <a:t>À 11 ans</a:t>
                      </a:r>
                    </a:p>
                  </a:txBody>
                  <a:tcPr anchor="ctr"/>
                </a:tc>
                <a:tc>
                  <a:txBody>
                    <a:bodyPr/>
                    <a:lstStyle/>
                    <a:p>
                      <a:pPr algn="l"/>
                      <a:r>
                        <a:rPr lang="fr-FR" sz="2400" dirty="0"/>
                        <a:t>L’enfant :</a:t>
                      </a:r>
                    </a:p>
                    <a:p>
                      <a:pPr algn="l"/>
                      <a:endParaRPr lang="fr-FR" sz="2400" dirty="0"/>
                    </a:p>
                    <a:p>
                      <a:pPr marL="342900" indent="-342900" algn="l">
                        <a:buFontTx/>
                        <a:buChar char="-"/>
                      </a:pPr>
                      <a:r>
                        <a:rPr lang="fr-FR" sz="2400" dirty="0"/>
                        <a:t>Âge du jeu de société :</a:t>
                      </a:r>
                    </a:p>
                    <a:p>
                      <a:pPr marL="342900" indent="-342900" algn="l">
                        <a:buFontTx/>
                        <a:buChar char="-"/>
                      </a:pPr>
                      <a:r>
                        <a:rPr lang="fr-FR" sz="2400" dirty="0"/>
                        <a:t>Avec la participation avec les parents</a:t>
                      </a:r>
                    </a:p>
                    <a:p>
                      <a:pPr marL="342900" indent="-342900" algn="l">
                        <a:buFontTx/>
                        <a:buChar char="-"/>
                      </a:pPr>
                      <a:endParaRPr lang="fr-FR" sz="2400" dirty="0"/>
                    </a:p>
                    <a:p>
                      <a:pPr marL="342900" indent="-342900" algn="l">
                        <a:buFontTx/>
                        <a:buChar char="-"/>
                      </a:pPr>
                      <a:endParaRPr lang="fr-FR" sz="2400" dirty="0"/>
                    </a:p>
                    <a:p>
                      <a:pPr marL="342900" indent="-342900" algn="l">
                        <a:buFontTx/>
                        <a:buChar char="-"/>
                      </a:pPr>
                      <a:endParaRPr lang="fr-FR" sz="2400" dirty="0"/>
                    </a:p>
                    <a:p>
                      <a:pPr marL="342900" indent="-342900" algn="l">
                        <a:buFontTx/>
                        <a:buChar char="-"/>
                      </a:pPr>
                      <a:r>
                        <a:rPr lang="fr-FR" sz="2400" dirty="0"/>
                        <a:t>Âge ou l’enfant veut participé au monde des adultes</a:t>
                      </a:r>
                    </a:p>
                  </a:txBody>
                  <a:tcPr anchor="ctr"/>
                </a:tc>
                <a:tc>
                  <a:txBody>
                    <a:bodyPr/>
                    <a:lstStyle/>
                    <a:p>
                      <a:pPr marL="342900" indent="-342900" algn="just" fontAlgn="base">
                        <a:buFontTx/>
                        <a:buChar char="-"/>
                      </a:pPr>
                      <a:r>
                        <a:rPr lang="fr-FR" sz="2400" dirty="0"/>
                        <a:t>Bricolage (mécano) ;</a:t>
                      </a:r>
                    </a:p>
                    <a:p>
                      <a:pPr marL="342900" indent="-342900" algn="just" fontAlgn="base">
                        <a:buFontTx/>
                        <a:buChar char="-"/>
                      </a:pPr>
                      <a:r>
                        <a:rPr lang="fr-FR" sz="2400" dirty="0"/>
                        <a:t>Boite technique (chimie) ;</a:t>
                      </a:r>
                    </a:p>
                    <a:p>
                      <a:pPr marL="342900" indent="-342900" algn="just" fontAlgn="base">
                        <a:buFontTx/>
                        <a:buChar char="-"/>
                      </a:pPr>
                      <a:r>
                        <a:rPr lang="fr-FR" sz="2400" dirty="0"/>
                        <a:t>Coffret à bijoux ;</a:t>
                      </a:r>
                    </a:p>
                    <a:p>
                      <a:pPr marL="342900" indent="-342900" algn="just" fontAlgn="base">
                        <a:buFontTx/>
                        <a:buChar char="-"/>
                      </a:pPr>
                      <a:r>
                        <a:rPr lang="fr-FR" sz="2400" dirty="0"/>
                        <a:t>Poupée mannequin ;</a:t>
                      </a:r>
                    </a:p>
                    <a:p>
                      <a:pPr marL="342900" indent="-342900" algn="just" fontAlgn="base">
                        <a:buFontTx/>
                        <a:buChar char="-"/>
                      </a:pPr>
                      <a:r>
                        <a:rPr lang="fr-FR" sz="2400" dirty="0"/>
                        <a:t>Jeux de carte ;</a:t>
                      </a:r>
                    </a:p>
                    <a:p>
                      <a:pPr marL="342900" indent="-342900" algn="just" fontAlgn="base">
                        <a:buFontTx/>
                        <a:buChar char="-"/>
                      </a:pPr>
                      <a:r>
                        <a:rPr lang="fr-FR" sz="2400" dirty="0"/>
                        <a:t>Jeux de société ;</a:t>
                      </a:r>
                    </a:p>
                    <a:p>
                      <a:pPr marL="342900" indent="-342900" algn="just" fontAlgn="base">
                        <a:buFontTx/>
                        <a:buChar char="-"/>
                      </a:pPr>
                      <a:r>
                        <a:rPr lang="fr-FR" sz="2400" dirty="0"/>
                        <a:t>Jeux d’expérimentation ;</a:t>
                      </a:r>
                    </a:p>
                    <a:p>
                      <a:pPr marL="342900" indent="-342900" algn="just" fontAlgn="base">
                        <a:buFontTx/>
                        <a:buChar char="-"/>
                      </a:pPr>
                      <a:r>
                        <a:rPr lang="fr-FR" sz="2400" dirty="0"/>
                        <a:t>Accessoires de sport,</a:t>
                      </a:r>
                    </a:p>
                    <a:p>
                      <a:pPr marL="342900" indent="-342900" algn="just" fontAlgn="base">
                        <a:buFontTx/>
                        <a:buChar char="-"/>
                      </a:pPr>
                      <a:r>
                        <a:rPr lang="fr-FR" sz="2400" dirty="0"/>
                        <a:t>Loisirs créatifs ;</a:t>
                      </a:r>
                    </a:p>
                    <a:p>
                      <a:pPr marL="342900" indent="-342900" algn="just" fontAlgn="base">
                        <a:buFontTx/>
                        <a:buChar char="-"/>
                      </a:pPr>
                      <a:r>
                        <a:rPr lang="fr-FR" sz="2400" dirty="0"/>
                        <a:t>Maquette.</a:t>
                      </a:r>
                    </a:p>
                  </a:txBody>
                  <a:tcPr anchor="ctr"/>
                </a:tc>
                <a:extLst>
                  <a:ext uri="{0D108BD9-81ED-4DB2-BD59-A6C34878D82A}">
                    <a16:rowId xmlns:a16="http://schemas.microsoft.com/office/drawing/2014/main" xmlns="" val="3628711521"/>
                  </a:ext>
                </a:extLst>
              </a:tr>
            </a:tbl>
          </a:graphicData>
        </a:graphic>
      </p:graphicFrame>
      <p:sp>
        <p:nvSpPr>
          <p:cNvPr id="11" name="Titre 1">
            <a:extLst>
              <a:ext uri="{FF2B5EF4-FFF2-40B4-BE49-F238E27FC236}">
                <a16:creationId xmlns:a16="http://schemas.microsoft.com/office/drawing/2014/main" xmlns="" id="{64D2403F-4E7E-445D-90F4-9D0DFEEA4152}"/>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spTree>
    <p:extLst>
      <p:ext uri="{BB962C8B-B14F-4D97-AF65-F5344CB8AC3E}">
        <p14:creationId xmlns:p14="http://schemas.microsoft.com/office/powerpoint/2010/main" val="28184297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66820D9C-E141-4D72-AEBE-DF6B4AA77BD7}" type="datetime1">
              <a:rPr lang="fr-FR" smtClean="0"/>
              <a:t>27/05/2021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99</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598718" y="6356349"/>
            <a:ext cx="4994564" cy="365125"/>
          </a:xfrm>
        </p:spPr>
        <p:txBody>
          <a:bodyPr/>
          <a:lstStyle/>
          <a:p>
            <a:r>
              <a:rPr lang="fr-FR" smtClean="0"/>
              <a:t>FREE Compétences - ADVF - MP </a:t>
            </a:r>
            <a:endParaRPr lang="fr-FR" dirty="0"/>
          </a:p>
        </p:txBody>
      </p:sp>
      <p:sp>
        <p:nvSpPr>
          <p:cNvPr id="11" name="Titre 1">
            <a:extLst>
              <a:ext uri="{FF2B5EF4-FFF2-40B4-BE49-F238E27FC236}">
                <a16:creationId xmlns:a16="http://schemas.microsoft.com/office/drawing/2014/main" xmlns="" id="{64D2403F-4E7E-445D-90F4-9D0DFEEA4152}"/>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graphicFrame>
        <p:nvGraphicFramePr>
          <p:cNvPr id="2" name="Tableau 2">
            <a:extLst>
              <a:ext uri="{FF2B5EF4-FFF2-40B4-BE49-F238E27FC236}">
                <a16:creationId xmlns:a16="http://schemas.microsoft.com/office/drawing/2014/main" xmlns="" id="{FA186522-8543-4502-8C08-C52EE5C016C8}"/>
              </a:ext>
            </a:extLst>
          </p:cNvPr>
          <p:cNvGraphicFramePr>
            <a:graphicFrameLocks noGrp="1"/>
          </p:cNvGraphicFramePr>
          <p:nvPr>
            <p:extLst>
              <p:ext uri="{D42A27DB-BD31-4B8C-83A1-F6EECF244321}">
                <p14:modId xmlns:p14="http://schemas.microsoft.com/office/powerpoint/2010/main" val="753980413"/>
              </p:ext>
            </p:extLst>
          </p:nvPr>
        </p:nvGraphicFramePr>
        <p:xfrm>
          <a:off x="2032000" y="1929033"/>
          <a:ext cx="8128000" cy="216408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xmlns="" val="372337166"/>
                    </a:ext>
                  </a:extLst>
                </a:gridCol>
              </a:tblGrid>
              <a:tr h="370840">
                <a:tc>
                  <a:txBody>
                    <a:bodyPr/>
                    <a:lstStyle/>
                    <a:p>
                      <a:pPr algn="ctr"/>
                      <a:r>
                        <a:rPr lang="fr-FR" sz="2800" dirty="0"/>
                        <a:t>Jouets développant l’imagination : </a:t>
                      </a:r>
                    </a:p>
                  </a:txBody>
                  <a:tcPr/>
                </a:tc>
                <a:extLst>
                  <a:ext uri="{0D108BD9-81ED-4DB2-BD59-A6C34878D82A}">
                    <a16:rowId xmlns:a16="http://schemas.microsoft.com/office/drawing/2014/main" xmlns="" val="1458661892"/>
                  </a:ext>
                </a:extLst>
              </a:tr>
              <a:tr h="370840">
                <a:tc>
                  <a:txBody>
                    <a:bodyPr/>
                    <a:lstStyle/>
                    <a:p>
                      <a:pPr algn="ctr"/>
                      <a:r>
                        <a:rPr lang="fr-FR" sz="2400" i="1" dirty="0"/>
                        <a:t>Pâte à modeler, personnages, peinture…</a:t>
                      </a:r>
                    </a:p>
                  </a:txBody>
                  <a:tcPr/>
                </a:tc>
                <a:extLst>
                  <a:ext uri="{0D108BD9-81ED-4DB2-BD59-A6C34878D82A}">
                    <a16:rowId xmlns:a16="http://schemas.microsoft.com/office/drawing/2014/main" xmlns="" val="1237911712"/>
                  </a:ext>
                </a:extLst>
              </a:tr>
              <a:tr h="370840">
                <a:tc>
                  <a:txBody>
                    <a:bodyPr/>
                    <a:lstStyle/>
                    <a:p>
                      <a:pPr algn="ctr"/>
                      <a:r>
                        <a:rPr lang="fr-FR" sz="2400" dirty="0"/>
                        <a:t>Ils permettent à l’enfant d’exprimer ses désirs et ses insatisfactions, d’élargir et d’épanouir sa créativité et de mieux former sa personnalité</a:t>
                      </a:r>
                    </a:p>
                  </a:txBody>
                  <a:tcPr/>
                </a:tc>
                <a:extLst>
                  <a:ext uri="{0D108BD9-81ED-4DB2-BD59-A6C34878D82A}">
                    <a16:rowId xmlns:a16="http://schemas.microsoft.com/office/drawing/2014/main" xmlns="" val="3088018987"/>
                  </a:ext>
                </a:extLst>
              </a:tr>
            </a:tbl>
          </a:graphicData>
        </a:graphic>
      </p:graphicFrame>
      <p:graphicFrame>
        <p:nvGraphicFramePr>
          <p:cNvPr id="3" name="Tableau 2">
            <a:extLst>
              <a:ext uri="{FF2B5EF4-FFF2-40B4-BE49-F238E27FC236}">
                <a16:creationId xmlns:a16="http://schemas.microsoft.com/office/drawing/2014/main" xmlns="" id="{4A619FDA-966C-4F62-ADB9-3F661459E8A0}"/>
              </a:ext>
            </a:extLst>
          </p:cNvPr>
          <p:cNvGraphicFramePr>
            <a:graphicFrameLocks noGrp="1"/>
          </p:cNvGraphicFramePr>
          <p:nvPr>
            <p:extLst>
              <p:ext uri="{D42A27DB-BD31-4B8C-83A1-F6EECF244321}">
                <p14:modId xmlns:p14="http://schemas.microsoft.com/office/powerpoint/2010/main" val="2442523975"/>
              </p:ext>
            </p:extLst>
          </p:nvPr>
        </p:nvGraphicFramePr>
        <p:xfrm>
          <a:off x="2032000" y="4192269"/>
          <a:ext cx="8128000" cy="2209678"/>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xmlns="" val="372337166"/>
                    </a:ext>
                  </a:extLst>
                </a:gridCol>
              </a:tblGrid>
              <a:tr h="370840">
                <a:tc>
                  <a:txBody>
                    <a:bodyPr/>
                    <a:lstStyle/>
                    <a:p>
                      <a:pPr algn="ctr"/>
                      <a:r>
                        <a:rPr lang="fr-FR" sz="2800" dirty="0"/>
                        <a:t>Jeux de construction et de développement manuel :</a:t>
                      </a:r>
                    </a:p>
                  </a:txBody>
                  <a:tcPr/>
                </a:tc>
                <a:extLst>
                  <a:ext uri="{0D108BD9-81ED-4DB2-BD59-A6C34878D82A}">
                    <a16:rowId xmlns:a16="http://schemas.microsoft.com/office/drawing/2014/main" xmlns="" val="1458661892"/>
                  </a:ext>
                </a:extLst>
              </a:tr>
              <a:tr h="502798">
                <a:tc>
                  <a:txBody>
                    <a:bodyPr/>
                    <a:lstStyle/>
                    <a:p>
                      <a:pPr algn="ctr"/>
                      <a:r>
                        <a:rPr lang="fr-FR" sz="2400" i="1" dirty="0"/>
                        <a:t>Lego, mécano, clipo, puzzles, établi…</a:t>
                      </a:r>
                    </a:p>
                  </a:txBody>
                  <a:tcPr/>
                </a:tc>
                <a:extLst>
                  <a:ext uri="{0D108BD9-81ED-4DB2-BD59-A6C34878D82A}">
                    <a16:rowId xmlns:a16="http://schemas.microsoft.com/office/drawing/2014/main" xmlns="" val="1237911712"/>
                  </a:ext>
                </a:extLst>
              </a:tr>
              <a:tr h="370840">
                <a:tc>
                  <a:txBody>
                    <a:bodyPr/>
                    <a:lstStyle/>
                    <a:p>
                      <a:pPr algn="ctr"/>
                      <a:r>
                        <a:rPr lang="fr-FR" sz="2400" dirty="0"/>
                        <a:t>Joie de jouer avec ce qu’il a construit</a:t>
                      </a:r>
                    </a:p>
                    <a:p>
                      <a:pPr algn="ctr"/>
                      <a:r>
                        <a:rPr lang="fr-FR" sz="2400" dirty="0"/>
                        <a:t>Ils font appel, à la fois à l’expression manuelle, à la créativité et à la reproduction</a:t>
                      </a:r>
                    </a:p>
                  </a:txBody>
                  <a:tcPr/>
                </a:tc>
                <a:extLst>
                  <a:ext uri="{0D108BD9-81ED-4DB2-BD59-A6C34878D82A}">
                    <a16:rowId xmlns:a16="http://schemas.microsoft.com/office/drawing/2014/main" xmlns="" val="3088018987"/>
                  </a:ext>
                </a:extLst>
              </a:tr>
            </a:tbl>
          </a:graphicData>
        </a:graphic>
      </p:graphicFrame>
    </p:spTree>
    <p:extLst>
      <p:ext uri="{BB962C8B-B14F-4D97-AF65-F5344CB8AC3E}">
        <p14:creationId xmlns:p14="http://schemas.microsoft.com/office/powerpoint/2010/main" val="246075395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2171</TotalTime>
  <Words>8860</Words>
  <Application>Microsoft Office PowerPoint</Application>
  <PresentationFormat>Grand écran</PresentationFormat>
  <Paragraphs>1314</Paragraphs>
  <Slides>113</Slides>
  <Notes>12</Notes>
  <HiddenSlides>1</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113</vt:i4>
      </vt:variant>
    </vt:vector>
  </HeadingPairs>
  <TitlesOfParts>
    <vt:vector size="120" baseType="lpstr">
      <vt:lpstr>Arial</vt:lpstr>
      <vt:lpstr>Calibri</vt:lpstr>
      <vt:lpstr>Calibri Light</vt:lpstr>
      <vt:lpstr>inherit</vt:lpstr>
      <vt:lpstr>Trebuchet MS</vt:lpstr>
      <vt:lpstr>Wingdings</vt:lpstr>
      <vt:lpstr>Thème Office</vt:lpstr>
      <vt:lpstr>Présentation PowerPoint</vt:lpstr>
      <vt:lpstr>Assistant(e) De Vie aux Familles</vt:lpstr>
      <vt:lpstr>Relayer les parents  dans la prise en charge  de leurs enfants à leur domicile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Assistant(e) De Vie aux Familles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Assistant(e) De Vie aux Familles</vt:lpstr>
      <vt:lpstr>Assistant(e) De Vie aux Familles</vt:lpstr>
      <vt:lpstr>Assistant(e) De Vie aux Familles</vt:lpstr>
      <vt:lpstr>Assistant(e) De Vie aux Familles</vt:lpstr>
      <vt:lpstr>Assistant(e) De Vie aux Familles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Michael PRUVOST</dc:creator>
  <cp:lastModifiedBy>Michaël PRUVOST</cp:lastModifiedBy>
  <cp:revision>82</cp:revision>
  <cp:lastPrinted>2021-01-06T15:57:17Z</cp:lastPrinted>
  <dcterms:created xsi:type="dcterms:W3CDTF">2020-09-11T14:25:50Z</dcterms:created>
  <dcterms:modified xsi:type="dcterms:W3CDTF">2021-05-27T14:58:20Z</dcterms:modified>
</cp:coreProperties>
</file>